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42"/>
  </p:notesMasterIdLst>
  <p:sldIdLst>
    <p:sldId id="258" r:id="rId5"/>
    <p:sldId id="261" r:id="rId6"/>
    <p:sldId id="366" r:id="rId7"/>
    <p:sldId id="730" r:id="rId8"/>
    <p:sldId id="734" r:id="rId9"/>
    <p:sldId id="735" r:id="rId10"/>
    <p:sldId id="736" r:id="rId11"/>
    <p:sldId id="737" r:id="rId12"/>
    <p:sldId id="740" r:id="rId13"/>
    <p:sldId id="489" r:id="rId14"/>
    <p:sldId id="739" r:id="rId15"/>
    <p:sldId id="738" r:id="rId16"/>
    <p:sldId id="749" r:id="rId17"/>
    <p:sldId id="763" r:id="rId18"/>
    <p:sldId id="733" r:id="rId19"/>
    <p:sldId id="742" r:id="rId20"/>
    <p:sldId id="744" r:id="rId21"/>
    <p:sldId id="743" r:id="rId22"/>
    <p:sldId id="490" r:id="rId23"/>
    <p:sldId id="745" r:id="rId24"/>
    <p:sldId id="746" r:id="rId25"/>
    <p:sldId id="747" r:id="rId26"/>
    <p:sldId id="682" r:id="rId27"/>
    <p:sldId id="748" r:id="rId28"/>
    <p:sldId id="705" r:id="rId29"/>
    <p:sldId id="699" r:id="rId30"/>
    <p:sldId id="750" r:id="rId31"/>
    <p:sldId id="751" r:id="rId32"/>
    <p:sldId id="762" r:id="rId33"/>
    <p:sldId id="752" r:id="rId34"/>
    <p:sldId id="753" r:id="rId35"/>
    <p:sldId id="754" r:id="rId36"/>
    <p:sldId id="758" r:id="rId37"/>
    <p:sldId id="755" r:id="rId38"/>
    <p:sldId id="756" r:id="rId39"/>
    <p:sldId id="757" r:id="rId40"/>
    <p:sldId id="759" r:id="rId41"/>
  </p:sldIdLst>
  <p:sldSz cx="9144000" cy="6858000" type="screen4x3"/>
  <p:notesSz cx="7004050" cy="92900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blem Statement" id="{49E56E5E-5CAB-4939-8F63-92D79FBC813C}">
          <p14:sldIdLst>
            <p14:sldId id="258"/>
            <p14:sldId id="261"/>
            <p14:sldId id="366"/>
            <p14:sldId id="730"/>
            <p14:sldId id="734"/>
            <p14:sldId id="735"/>
            <p14:sldId id="736"/>
            <p14:sldId id="737"/>
            <p14:sldId id="740"/>
          </p14:sldIdLst>
        </p14:section>
        <p14:section name="Qualitative Account" id="{B2310060-7B14-D949-B389-C446E66CA291}">
          <p14:sldIdLst>
            <p14:sldId id="489"/>
            <p14:sldId id="739"/>
            <p14:sldId id="738"/>
            <p14:sldId id="749"/>
            <p14:sldId id="763"/>
            <p14:sldId id="733"/>
            <p14:sldId id="742"/>
            <p14:sldId id="744"/>
            <p14:sldId id="743"/>
          </p14:sldIdLst>
        </p14:section>
        <p14:section name="Quantitative Model" id="{DAF9DB21-4856-024C-AE05-859E66C06D77}">
          <p14:sldIdLst>
            <p14:sldId id="490"/>
            <p14:sldId id="745"/>
            <p14:sldId id="746"/>
            <p14:sldId id="747"/>
            <p14:sldId id="682"/>
            <p14:sldId id="748"/>
          </p14:sldIdLst>
        </p14:section>
        <p14:section name="Stellar Remnants" id="{69EBB8CF-B920-4AD3-ABD1-71D3E364DEC6}">
          <p14:sldIdLst>
            <p14:sldId id="705"/>
            <p14:sldId id="699"/>
            <p14:sldId id="750"/>
            <p14:sldId id="751"/>
            <p14:sldId id="762"/>
            <p14:sldId id="752"/>
            <p14:sldId id="753"/>
            <p14:sldId id="754"/>
            <p14:sldId id="758"/>
            <p14:sldId id="755"/>
            <p14:sldId id="756"/>
            <p14:sldId id="757"/>
            <p14:sldId id="7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2165F1-94F2-7EE7-C2C8-F47A7C99EACB}" name="KABIR JAIN" initials="KJ" userId="KABIR JAI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B8E9"/>
    <a:srgbClr val="A6A6A6"/>
    <a:srgbClr val="FF6600"/>
    <a:srgbClr val="CC3300"/>
    <a:srgbClr val="FFC000"/>
    <a:srgbClr val="C46E1A"/>
    <a:srgbClr val="F3A447"/>
    <a:srgbClr val="DD980F"/>
    <a:srgbClr val="BFBFBF"/>
    <a:srgbClr val="BEE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45064C-031A-4123-934E-C44A1310049A}" v="1554" dt="2022-02-11T09:04:34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87" autoAdjust="0"/>
    <p:restoredTop sz="93457" autoAdjust="0"/>
  </p:normalViewPr>
  <p:slideViewPr>
    <p:cSldViewPr snapToGrid="0">
      <p:cViewPr varScale="1">
        <p:scale>
          <a:sx n="64" d="100"/>
          <a:sy n="64" d="100"/>
        </p:scale>
        <p:origin x="6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LI XIN JED" userId="cfbf0014-c6a2-4210-b355-56815d327060" providerId="ADAL" clId="{2D45064C-031A-4123-934E-C44A1310049A}"/>
    <pc:docChg chg="undo custSel addSld delSld modSld sldOrd modMainMaster addSection modSection">
      <pc:chgData name="LIM LI XIN JED" userId="cfbf0014-c6a2-4210-b355-56815d327060" providerId="ADAL" clId="{2D45064C-031A-4123-934E-C44A1310049A}" dt="2022-02-11T09:04:34.577" v="8442"/>
      <pc:docMkLst>
        <pc:docMk/>
      </pc:docMkLst>
      <pc:sldChg chg="addSp delSp modSp mod modTransition">
        <pc:chgData name="LIM LI XIN JED" userId="cfbf0014-c6a2-4210-b355-56815d327060" providerId="ADAL" clId="{2D45064C-031A-4123-934E-C44A1310049A}" dt="2022-02-10T13:47:57.009" v="7045"/>
        <pc:sldMkLst>
          <pc:docMk/>
          <pc:sldMk cId="3123967534" sldId="258"/>
        </pc:sldMkLst>
        <pc:spChg chg="mod">
          <ac:chgData name="LIM LI XIN JED" userId="cfbf0014-c6a2-4210-b355-56815d327060" providerId="ADAL" clId="{2D45064C-031A-4123-934E-C44A1310049A}" dt="2022-02-08T14:00:45.406" v="17" actId="20577"/>
          <ac:spMkLst>
            <pc:docMk/>
            <pc:sldMk cId="3123967534" sldId="258"/>
            <ac:spMk id="2" creationId="{A22B5BD2-3941-41C3-8EFB-73EB98BEE339}"/>
          </ac:spMkLst>
        </pc:spChg>
        <pc:spChg chg="add mod">
          <ac:chgData name="LIM LI XIN JED" userId="cfbf0014-c6a2-4210-b355-56815d327060" providerId="ADAL" clId="{2D45064C-031A-4123-934E-C44A1310049A}" dt="2022-02-10T12:22:53.730" v="4793" actId="20577"/>
          <ac:spMkLst>
            <pc:docMk/>
            <pc:sldMk cId="3123967534" sldId="258"/>
            <ac:spMk id="4" creationId="{413EA470-6910-4F67-B0BB-1DB956B9F539}"/>
          </ac:spMkLst>
        </pc:spChg>
        <pc:picChg chg="add del mod">
          <ac:chgData name="LIM LI XIN JED" userId="cfbf0014-c6a2-4210-b355-56815d327060" providerId="ADAL" clId="{2D45064C-031A-4123-934E-C44A1310049A}" dt="2022-02-08T14:08:36.072" v="173" actId="478"/>
          <ac:picMkLst>
            <pc:docMk/>
            <pc:sldMk cId="3123967534" sldId="258"/>
            <ac:picMk id="5" creationId="{6A4B54E0-E2BE-4911-830A-F0BF8711779B}"/>
          </ac:picMkLst>
        </pc:picChg>
        <pc:picChg chg="del">
          <ac:chgData name="LIM LI XIN JED" userId="cfbf0014-c6a2-4210-b355-56815d327060" providerId="ADAL" clId="{2D45064C-031A-4123-934E-C44A1310049A}" dt="2022-02-08T14:00:49.128" v="18" actId="478"/>
          <ac:picMkLst>
            <pc:docMk/>
            <pc:sldMk cId="3123967534" sldId="258"/>
            <ac:picMk id="1026" creationId="{8962E7B7-C359-4BBB-9691-AFBED7775A3A}"/>
          </ac:picMkLst>
        </pc:picChg>
        <pc:picChg chg="add mod">
          <ac:chgData name="LIM LI XIN JED" userId="cfbf0014-c6a2-4210-b355-56815d327060" providerId="ADAL" clId="{2D45064C-031A-4123-934E-C44A1310049A}" dt="2022-02-08T14:09:29.101" v="184" actId="1035"/>
          <ac:picMkLst>
            <pc:docMk/>
            <pc:sldMk cId="3123967534" sldId="258"/>
            <ac:picMk id="1028" creationId="{BE508C96-3295-43E6-AFF2-0AE92A284ADB}"/>
          </ac:picMkLst>
        </pc:picChg>
      </pc:sldChg>
      <pc:sldChg chg="modSp mod modTransition">
        <pc:chgData name="LIM LI XIN JED" userId="cfbf0014-c6a2-4210-b355-56815d327060" providerId="ADAL" clId="{2D45064C-031A-4123-934E-C44A1310049A}" dt="2022-02-10T14:41:31.971" v="7728" actId="20577"/>
        <pc:sldMkLst>
          <pc:docMk/>
          <pc:sldMk cId="3241355933" sldId="261"/>
        </pc:sldMkLst>
        <pc:spChg chg="mod">
          <ac:chgData name="LIM LI XIN JED" userId="cfbf0014-c6a2-4210-b355-56815d327060" providerId="ADAL" clId="{2D45064C-031A-4123-934E-C44A1310049A}" dt="2022-02-08T14:44:20.493" v="217" actId="20577"/>
          <ac:spMkLst>
            <pc:docMk/>
            <pc:sldMk cId="3241355933" sldId="261"/>
            <ac:spMk id="2" creationId="{59D674BB-73A6-4296-8422-C1DB31D91B01}"/>
          </ac:spMkLst>
        </pc:spChg>
        <pc:spChg chg="mod">
          <ac:chgData name="LIM LI XIN JED" userId="cfbf0014-c6a2-4210-b355-56815d327060" providerId="ADAL" clId="{2D45064C-031A-4123-934E-C44A1310049A}" dt="2022-02-09T05:20:54.108" v="303" actId="20577"/>
          <ac:spMkLst>
            <pc:docMk/>
            <pc:sldMk cId="3241355933" sldId="261"/>
            <ac:spMk id="3" creationId="{37B5BC97-58A1-4F6F-ADDD-59A31A952C53}"/>
          </ac:spMkLst>
        </pc:spChg>
        <pc:spChg chg="mod">
          <ac:chgData name="LIM LI XIN JED" userId="cfbf0014-c6a2-4210-b355-56815d327060" providerId="ADAL" clId="{2D45064C-031A-4123-934E-C44A1310049A}" dt="2022-02-09T05:21:27.486" v="406" actId="20577"/>
          <ac:spMkLst>
            <pc:docMk/>
            <pc:sldMk cId="3241355933" sldId="261"/>
            <ac:spMk id="4" creationId="{E8DC74C2-2F5C-47F4-B17D-E2CC369AAFB0}"/>
          </ac:spMkLst>
        </pc:spChg>
        <pc:spChg chg="mod">
          <ac:chgData name="LIM LI XIN JED" userId="cfbf0014-c6a2-4210-b355-56815d327060" providerId="ADAL" clId="{2D45064C-031A-4123-934E-C44A1310049A}" dt="2022-02-10T14:41:31.971" v="7728" actId="20577"/>
          <ac:spMkLst>
            <pc:docMk/>
            <pc:sldMk cId="3241355933" sldId="261"/>
            <ac:spMk id="14" creationId="{E460623B-AF3D-4E99-8B3B-77E9A9396D86}"/>
          </ac:spMkLst>
        </pc:spChg>
        <pc:spChg chg="mod">
          <ac:chgData name="LIM LI XIN JED" userId="cfbf0014-c6a2-4210-b355-56815d327060" providerId="ADAL" clId="{2D45064C-031A-4123-934E-C44A1310049A}" dt="2022-02-09T05:30:58.687" v="459" actId="20577"/>
          <ac:spMkLst>
            <pc:docMk/>
            <pc:sldMk cId="3241355933" sldId="261"/>
            <ac:spMk id="25" creationId="{681AE604-F686-48DF-9CAD-AF62862104E3}"/>
          </ac:spMkLst>
        </pc:spChg>
        <pc:spChg chg="mod">
          <ac:chgData name="LIM LI XIN JED" userId="cfbf0014-c6a2-4210-b355-56815d327060" providerId="ADAL" clId="{2D45064C-031A-4123-934E-C44A1310049A}" dt="2022-02-09T05:31:03.712" v="476" actId="20577"/>
          <ac:spMkLst>
            <pc:docMk/>
            <pc:sldMk cId="3241355933" sldId="261"/>
            <ac:spMk id="28" creationId="{98F9D304-F8A3-4698-88F2-BB5E8E17C95F}"/>
          </ac:spMkLst>
        </pc:spChg>
        <pc:spChg chg="mod">
          <ac:chgData name="LIM LI XIN JED" userId="cfbf0014-c6a2-4210-b355-56815d327060" providerId="ADAL" clId="{2D45064C-031A-4123-934E-C44A1310049A}" dt="2022-02-09T05:31:06.928" v="482" actId="20577"/>
          <ac:spMkLst>
            <pc:docMk/>
            <pc:sldMk cId="3241355933" sldId="261"/>
            <ac:spMk id="30" creationId="{4063F36E-33C0-4E0F-AA7B-1ECBC48D3C38}"/>
          </ac:spMkLst>
        </pc:spChg>
        <pc:spChg chg="mod">
          <ac:chgData name="LIM LI XIN JED" userId="cfbf0014-c6a2-4210-b355-56815d327060" providerId="ADAL" clId="{2D45064C-031A-4123-934E-C44A1310049A}" dt="2022-02-09T05:31:18.285" v="504" actId="20577"/>
          <ac:spMkLst>
            <pc:docMk/>
            <pc:sldMk cId="3241355933" sldId="261"/>
            <ac:spMk id="39" creationId="{C5F7442C-2497-4327-AE39-B57DEE123A3A}"/>
          </ac:spMkLst>
        </pc:spChg>
      </pc:sldChg>
      <pc:sldChg chg="modSp mod modTransition">
        <pc:chgData name="LIM LI XIN JED" userId="cfbf0014-c6a2-4210-b355-56815d327060" providerId="ADAL" clId="{2D45064C-031A-4123-934E-C44A1310049A}" dt="2022-02-10T13:47:57.009" v="7045"/>
        <pc:sldMkLst>
          <pc:docMk/>
          <pc:sldMk cId="1927693039" sldId="366"/>
        </pc:sldMkLst>
        <pc:spChg chg="mod">
          <ac:chgData name="LIM LI XIN JED" userId="cfbf0014-c6a2-4210-b355-56815d327060" providerId="ADAL" clId="{2D45064C-031A-4123-934E-C44A1310049A}" dt="2022-02-09T05:26:38.785" v="418" actId="20577"/>
          <ac:spMkLst>
            <pc:docMk/>
            <pc:sldMk cId="1927693039" sldId="366"/>
            <ac:spMk id="3" creationId="{C9B3DEA2-13F7-4ADA-8C13-72ADAD2A5AF3}"/>
          </ac:spMkLst>
        </pc:spChg>
        <pc:spChg chg="mod">
          <ac:chgData name="LIM LI XIN JED" userId="cfbf0014-c6a2-4210-b355-56815d327060" providerId="ADAL" clId="{2D45064C-031A-4123-934E-C44A1310049A}" dt="2022-02-09T05:26:45.814" v="446" actId="20577"/>
          <ac:spMkLst>
            <pc:docMk/>
            <pc:sldMk cId="1927693039" sldId="366"/>
            <ac:spMk id="7" creationId="{935D78A7-495B-4058-8661-43F843096B5F}"/>
          </ac:spMkLst>
        </pc:spChg>
        <pc:spChg chg="mod">
          <ac:chgData name="LIM LI XIN JED" userId="cfbf0014-c6a2-4210-b355-56815d327060" providerId="ADAL" clId="{2D45064C-031A-4123-934E-C44A1310049A}" dt="2022-02-09T05:31:49.299" v="519" actId="20577"/>
          <ac:spMkLst>
            <pc:docMk/>
            <pc:sldMk cId="1927693039" sldId="366"/>
            <ac:spMk id="10" creationId="{2E2267F0-4781-401E-891F-E9572C902528}"/>
          </ac:spMkLst>
        </pc:spChg>
        <pc:spChg chg="mod">
          <ac:chgData name="LIM LI XIN JED" userId="cfbf0014-c6a2-4210-b355-56815d327060" providerId="ADAL" clId="{2D45064C-031A-4123-934E-C44A1310049A}" dt="2022-02-09T05:31:59.165" v="527" actId="20577"/>
          <ac:spMkLst>
            <pc:docMk/>
            <pc:sldMk cId="1927693039" sldId="366"/>
            <ac:spMk id="12" creationId="{28B2DE3A-A646-4C94-9DB9-B3889D299EE4}"/>
          </ac:spMkLst>
        </pc:spChg>
        <pc:spChg chg="mod">
          <ac:chgData name="LIM LI XIN JED" userId="cfbf0014-c6a2-4210-b355-56815d327060" providerId="ADAL" clId="{2D45064C-031A-4123-934E-C44A1310049A}" dt="2022-02-09T05:32:11.626" v="553" actId="20577"/>
          <ac:spMkLst>
            <pc:docMk/>
            <pc:sldMk cId="1927693039" sldId="366"/>
            <ac:spMk id="21" creationId="{B02BA0DC-1C72-4EF3-98F4-152292860436}"/>
          </ac:spMkLst>
        </pc:spChg>
      </pc:sldChg>
      <pc:sldChg chg="modSp mod modTransition">
        <pc:chgData name="LIM LI XIN JED" userId="cfbf0014-c6a2-4210-b355-56815d327060" providerId="ADAL" clId="{2D45064C-031A-4123-934E-C44A1310049A}" dt="2022-02-10T13:47:57.009" v="7045"/>
        <pc:sldMkLst>
          <pc:docMk/>
          <pc:sldMk cId="542542153" sldId="489"/>
        </pc:sldMkLst>
        <pc:spChg chg="mod">
          <ac:chgData name="LIM LI XIN JED" userId="cfbf0014-c6a2-4210-b355-56815d327060" providerId="ADAL" clId="{2D45064C-031A-4123-934E-C44A1310049A}" dt="2022-02-09T05:33:14.056" v="639" actId="20577"/>
          <ac:spMkLst>
            <pc:docMk/>
            <pc:sldMk cId="542542153" sldId="489"/>
            <ac:spMk id="3" creationId="{C9B3DEA2-13F7-4ADA-8C13-72ADAD2A5AF3}"/>
          </ac:spMkLst>
        </pc:spChg>
        <pc:spChg chg="mod">
          <ac:chgData name="LIM LI XIN JED" userId="cfbf0014-c6a2-4210-b355-56815d327060" providerId="ADAL" clId="{2D45064C-031A-4123-934E-C44A1310049A}" dt="2022-02-09T05:32:37.121" v="568" actId="20577"/>
          <ac:spMkLst>
            <pc:docMk/>
            <pc:sldMk cId="542542153" sldId="489"/>
            <ac:spMk id="7" creationId="{8F41AAE2-58DD-4260-AA95-FC90D8508B8B}"/>
          </ac:spMkLst>
        </pc:spChg>
        <pc:spChg chg="mod">
          <ac:chgData name="LIM LI XIN JED" userId="cfbf0014-c6a2-4210-b355-56815d327060" providerId="ADAL" clId="{2D45064C-031A-4123-934E-C44A1310049A}" dt="2022-02-09T05:32:55.033" v="596" actId="20577"/>
          <ac:spMkLst>
            <pc:docMk/>
            <pc:sldMk cId="542542153" sldId="489"/>
            <ac:spMk id="10" creationId="{13630FD5-04E5-4D1C-9FCA-EF1B53BD7210}"/>
          </ac:spMkLst>
        </pc:spChg>
        <pc:spChg chg="mod">
          <ac:chgData name="LIM LI XIN JED" userId="cfbf0014-c6a2-4210-b355-56815d327060" providerId="ADAL" clId="{2D45064C-031A-4123-934E-C44A1310049A}" dt="2022-02-09T05:33:00.288" v="602" actId="20577"/>
          <ac:spMkLst>
            <pc:docMk/>
            <pc:sldMk cId="542542153" sldId="489"/>
            <ac:spMk id="12" creationId="{7E94FCC9-4228-44EC-9E19-496F2F3282F5}"/>
          </ac:spMkLst>
        </pc:spChg>
        <pc:spChg chg="mod">
          <ac:chgData name="LIM LI XIN JED" userId="cfbf0014-c6a2-4210-b355-56815d327060" providerId="ADAL" clId="{2D45064C-031A-4123-934E-C44A1310049A}" dt="2022-02-09T05:33:10.207" v="626" actId="20577"/>
          <ac:spMkLst>
            <pc:docMk/>
            <pc:sldMk cId="542542153" sldId="489"/>
            <ac:spMk id="21" creationId="{497F3C2A-ADA3-4FF0-BC75-28958E229421}"/>
          </ac:spMkLst>
        </pc:spChg>
      </pc:sldChg>
      <pc:sldChg chg="modSp add del mod modTransition">
        <pc:chgData name="LIM LI XIN JED" userId="cfbf0014-c6a2-4210-b355-56815d327060" providerId="ADAL" clId="{2D45064C-031A-4123-934E-C44A1310049A}" dt="2022-02-10T13:47:57.009" v="7045"/>
        <pc:sldMkLst>
          <pc:docMk/>
          <pc:sldMk cId="4016357035" sldId="490"/>
        </pc:sldMkLst>
        <pc:spChg chg="mod">
          <ac:chgData name="LIM LI XIN JED" userId="cfbf0014-c6a2-4210-b355-56815d327060" providerId="ADAL" clId="{2D45064C-031A-4123-934E-C44A1310049A}" dt="2022-02-09T05:36:31.846" v="708" actId="20577"/>
          <ac:spMkLst>
            <pc:docMk/>
            <pc:sldMk cId="4016357035" sldId="490"/>
            <ac:spMk id="3" creationId="{C9B3DEA2-13F7-4ADA-8C13-72ADAD2A5AF3}"/>
          </ac:spMkLst>
        </pc:spChg>
        <pc:spChg chg="mod">
          <ac:chgData name="LIM LI XIN JED" userId="cfbf0014-c6a2-4210-b355-56815d327060" providerId="ADAL" clId="{2D45064C-031A-4123-934E-C44A1310049A}" dt="2022-02-09T05:36:11.518" v="658" actId="20577"/>
          <ac:spMkLst>
            <pc:docMk/>
            <pc:sldMk cId="4016357035" sldId="490"/>
            <ac:spMk id="23" creationId="{30C60FDA-E426-4FFD-82CC-2FC2BD560D5F}"/>
          </ac:spMkLst>
        </pc:spChg>
        <pc:spChg chg="mod">
          <ac:chgData name="LIM LI XIN JED" userId="cfbf0014-c6a2-4210-b355-56815d327060" providerId="ADAL" clId="{2D45064C-031A-4123-934E-C44A1310049A}" dt="2022-02-09T05:36:18.107" v="679" actId="20577"/>
          <ac:spMkLst>
            <pc:docMk/>
            <pc:sldMk cId="4016357035" sldId="490"/>
            <ac:spMk id="26" creationId="{82DD12FD-0B0A-468C-B57A-1F37AA049F1B}"/>
          </ac:spMkLst>
        </pc:spChg>
        <pc:spChg chg="mod">
          <ac:chgData name="LIM LI XIN JED" userId="cfbf0014-c6a2-4210-b355-56815d327060" providerId="ADAL" clId="{2D45064C-031A-4123-934E-C44A1310049A}" dt="2022-02-09T05:36:21.967" v="685" actId="20577"/>
          <ac:spMkLst>
            <pc:docMk/>
            <pc:sldMk cId="4016357035" sldId="490"/>
            <ac:spMk id="28" creationId="{D0643CE3-F834-4CE8-AE5D-919E981751C6}"/>
          </ac:spMkLst>
        </pc:spChg>
        <pc:spChg chg="mod">
          <ac:chgData name="LIM LI XIN JED" userId="cfbf0014-c6a2-4210-b355-56815d327060" providerId="ADAL" clId="{2D45064C-031A-4123-934E-C44A1310049A}" dt="2022-02-09T05:36:27.918" v="701" actId="20577"/>
          <ac:spMkLst>
            <pc:docMk/>
            <pc:sldMk cId="4016357035" sldId="490"/>
            <ac:spMk id="30" creationId="{641AFFF6-AD8D-4DE9-9306-2DEF2FF759AC}"/>
          </ac:spMkLst>
        </pc:spChg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4256891065" sldId="495"/>
        </pc:sldMkLst>
      </pc:sldChg>
      <pc:sldChg chg="add del">
        <pc:chgData name="LIM LI XIN JED" userId="cfbf0014-c6a2-4210-b355-56815d327060" providerId="ADAL" clId="{2D45064C-031A-4123-934E-C44A1310049A}" dt="2022-02-09T05:33:35.713" v="642" actId="47"/>
        <pc:sldMkLst>
          <pc:docMk/>
          <pc:sldMk cId="2497622484" sldId="674"/>
        </pc:sldMkLst>
      </pc:sldChg>
      <pc:sldChg chg="addSp delSp modSp add del mod modTransition delAnim modAnim">
        <pc:chgData name="LIM LI XIN JED" userId="cfbf0014-c6a2-4210-b355-56815d327060" providerId="ADAL" clId="{2D45064C-031A-4123-934E-C44A1310049A}" dt="2022-02-10T13:47:57.009" v="7045"/>
        <pc:sldMkLst>
          <pc:docMk/>
          <pc:sldMk cId="2664183659" sldId="682"/>
        </pc:sldMkLst>
        <pc:spChg chg="del">
          <ac:chgData name="LIM LI XIN JED" userId="cfbf0014-c6a2-4210-b355-56815d327060" providerId="ADAL" clId="{2D45064C-031A-4123-934E-C44A1310049A}" dt="2022-02-10T10:22:50.986" v="3480" actId="478"/>
          <ac:spMkLst>
            <pc:docMk/>
            <pc:sldMk cId="2664183659" sldId="682"/>
            <ac:spMk id="2" creationId="{FA3DEE99-7C97-48D5-89F8-0EE3131B5035}"/>
          </ac:spMkLst>
        </pc:spChg>
        <pc:spChg chg="mod">
          <ac:chgData name="LIM LI XIN JED" userId="cfbf0014-c6a2-4210-b355-56815d327060" providerId="ADAL" clId="{2D45064C-031A-4123-934E-C44A1310049A}" dt="2022-02-10T11:34:25.071" v="4235" actId="20577"/>
          <ac:spMkLst>
            <pc:docMk/>
            <pc:sldMk cId="2664183659" sldId="682"/>
            <ac:spMk id="4" creationId="{9A50CCBE-DB5F-46E7-9542-4900673AFDE9}"/>
          </ac:spMkLst>
        </pc:spChg>
        <pc:spChg chg="mod">
          <ac:chgData name="LIM LI XIN JED" userId="cfbf0014-c6a2-4210-b355-56815d327060" providerId="ADAL" clId="{2D45064C-031A-4123-934E-C44A1310049A}" dt="2022-02-09T05:39:06.709" v="763"/>
          <ac:spMkLst>
            <pc:docMk/>
            <pc:sldMk cId="2664183659" sldId="682"/>
            <ac:spMk id="15" creationId="{1C8D510F-5A21-4F6E-8D63-8770381228CE}"/>
          </ac:spMkLst>
        </pc:spChg>
        <pc:spChg chg="mod">
          <ac:chgData name="LIM LI XIN JED" userId="cfbf0014-c6a2-4210-b355-56815d327060" providerId="ADAL" clId="{2D45064C-031A-4123-934E-C44A1310049A}" dt="2022-02-09T05:39:06.709" v="763"/>
          <ac:spMkLst>
            <pc:docMk/>
            <pc:sldMk cId="2664183659" sldId="682"/>
            <ac:spMk id="18" creationId="{A958E466-F403-4D44-9FCC-4B02C16D3E84}"/>
          </ac:spMkLst>
        </pc:spChg>
        <pc:spChg chg="mod">
          <ac:chgData name="LIM LI XIN JED" userId="cfbf0014-c6a2-4210-b355-56815d327060" providerId="ADAL" clId="{2D45064C-031A-4123-934E-C44A1310049A}" dt="2022-02-09T05:39:06.709" v="763"/>
          <ac:spMkLst>
            <pc:docMk/>
            <pc:sldMk cId="2664183659" sldId="682"/>
            <ac:spMk id="20" creationId="{0B35AE91-89D1-4A79-A5BA-3B5352719B1B}"/>
          </ac:spMkLst>
        </pc:spChg>
        <pc:spChg chg="mod">
          <ac:chgData name="LIM LI XIN JED" userId="cfbf0014-c6a2-4210-b355-56815d327060" providerId="ADAL" clId="{2D45064C-031A-4123-934E-C44A1310049A}" dt="2022-02-09T05:39:06.709" v="763"/>
          <ac:spMkLst>
            <pc:docMk/>
            <pc:sldMk cId="2664183659" sldId="682"/>
            <ac:spMk id="22" creationId="{C64A53D9-1FBE-4042-95F5-DAAAEE777F6F}"/>
          </ac:spMkLst>
        </pc:spChg>
        <pc:spChg chg="add mod ord">
          <ac:chgData name="LIM LI XIN JED" userId="cfbf0014-c6a2-4210-b355-56815d327060" providerId="ADAL" clId="{2D45064C-031A-4123-934E-C44A1310049A}" dt="2022-02-10T11:40:23.206" v="4403" actId="14100"/>
          <ac:spMkLst>
            <pc:docMk/>
            <pc:sldMk cId="2664183659" sldId="682"/>
            <ac:spMk id="23" creationId="{C6F480EE-92C1-4753-BFF5-C28229F12B67}"/>
          </ac:spMkLst>
        </pc:spChg>
        <pc:grpChg chg="add mod">
          <ac:chgData name="LIM LI XIN JED" userId="cfbf0014-c6a2-4210-b355-56815d327060" providerId="ADAL" clId="{2D45064C-031A-4123-934E-C44A1310049A}" dt="2022-02-09T05:39:06.709" v="763"/>
          <ac:grpSpMkLst>
            <pc:docMk/>
            <pc:sldMk cId="2664183659" sldId="682"/>
            <ac:grpSpMk id="14" creationId="{E579B921-46AB-413D-95CD-5DFEB0423CBA}"/>
          </ac:grpSpMkLst>
        </pc:grpChg>
        <pc:grpChg chg="del">
          <ac:chgData name="LIM LI XIN JED" userId="cfbf0014-c6a2-4210-b355-56815d327060" providerId="ADAL" clId="{2D45064C-031A-4123-934E-C44A1310049A}" dt="2022-02-09T05:39:06.413" v="762" actId="478"/>
          <ac:grpSpMkLst>
            <pc:docMk/>
            <pc:sldMk cId="2664183659" sldId="682"/>
            <ac:grpSpMk id="23" creationId="{2A578EDD-E3F0-41C1-96B7-592A6EAD2C95}"/>
          </ac:grpSpMkLst>
        </pc:grpChg>
        <pc:picChg chg="del">
          <ac:chgData name="LIM LI XIN JED" userId="cfbf0014-c6a2-4210-b355-56815d327060" providerId="ADAL" clId="{2D45064C-031A-4123-934E-C44A1310049A}" dt="2022-02-10T10:22:51.666" v="3481" actId="478"/>
          <ac:picMkLst>
            <pc:docMk/>
            <pc:sldMk cId="2664183659" sldId="682"/>
            <ac:picMk id="2050" creationId="{CF640154-3EFA-4BE3-A804-683D06E94DDF}"/>
          </ac:picMkLst>
        </pc:picChg>
        <pc:cxnChg chg="mod">
          <ac:chgData name="LIM LI XIN JED" userId="cfbf0014-c6a2-4210-b355-56815d327060" providerId="ADAL" clId="{2D45064C-031A-4123-934E-C44A1310049A}" dt="2022-02-09T05:39:06.709" v="763"/>
          <ac:cxnSpMkLst>
            <pc:docMk/>
            <pc:sldMk cId="2664183659" sldId="682"/>
            <ac:cxnSpMk id="16" creationId="{4C8F9B0E-16AD-4DDC-92AB-9D6D73ECCAFA}"/>
          </ac:cxnSpMkLst>
        </pc:cxnChg>
        <pc:cxnChg chg="mod">
          <ac:chgData name="LIM LI XIN JED" userId="cfbf0014-c6a2-4210-b355-56815d327060" providerId="ADAL" clId="{2D45064C-031A-4123-934E-C44A1310049A}" dt="2022-02-09T05:39:06.709" v="763"/>
          <ac:cxnSpMkLst>
            <pc:docMk/>
            <pc:sldMk cId="2664183659" sldId="682"/>
            <ac:cxnSpMk id="17" creationId="{D4E62FA7-7243-4417-9713-EF6C02D7F919}"/>
          </ac:cxnSpMkLst>
        </pc:cxnChg>
        <pc:cxnChg chg="mod">
          <ac:chgData name="LIM LI XIN JED" userId="cfbf0014-c6a2-4210-b355-56815d327060" providerId="ADAL" clId="{2D45064C-031A-4123-934E-C44A1310049A}" dt="2022-02-09T05:39:06.709" v="763"/>
          <ac:cxnSpMkLst>
            <pc:docMk/>
            <pc:sldMk cId="2664183659" sldId="682"/>
            <ac:cxnSpMk id="19" creationId="{9F415C93-C616-401B-A8C6-A51F198A0693}"/>
          </ac:cxnSpMkLst>
        </pc:cxnChg>
        <pc:cxnChg chg="mod">
          <ac:chgData name="LIM LI XIN JED" userId="cfbf0014-c6a2-4210-b355-56815d327060" providerId="ADAL" clId="{2D45064C-031A-4123-934E-C44A1310049A}" dt="2022-02-09T05:39:06.709" v="763"/>
          <ac:cxnSpMkLst>
            <pc:docMk/>
            <pc:sldMk cId="2664183659" sldId="682"/>
            <ac:cxnSpMk id="21" creationId="{1180AA60-710E-4CE3-B30E-EB6AA7EA22B6}"/>
          </ac:cxnSpMkLst>
        </pc:cxnChg>
      </pc:sldChg>
      <pc:sldChg chg="addSp delSp modSp mod modTransition modAnim">
        <pc:chgData name="LIM LI XIN JED" userId="cfbf0014-c6a2-4210-b355-56815d327060" providerId="ADAL" clId="{2D45064C-031A-4123-934E-C44A1310049A}" dt="2022-02-10T13:47:57.009" v="7045"/>
        <pc:sldMkLst>
          <pc:docMk/>
          <pc:sldMk cId="1749902542" sldId="699"/>
        </pc:sldMkLst>
        <pc:spChg chg="del">
          <ac:chgData name="LIM LI XIN JED" userId="cfbf0014-c6a2-4210-b355-56815d327060" providerId="ADAL" clId="{2D45064C-031A-4123-934E-C44A1310049A}" dt="2022-02-09T05:38:34.794" v="759" actId="478"/>
          <ac:spMkLst>
            <pc:docMk/>
            <pc:sldMk cId="1749902542" sldId="699"/>
            <ac:spMk id="2" creationId="{14EFA360-0B99-4021-8326-10EFBAF027B6}"/>
          </ac:spMkLst>
        </pc:spChg>
        <pc:spChg chg="add mod">
          <ac:chgData name="LIM LI XIN JED" userId="cfbf0014-c6a2-4210-b355-56815d327060" providerId="ADAL" clId="{2D45064C-031A-4123-934E-C44A1310049A}" dt="2022-02-10T12:41:18.375" v="5487" actId="2711"/>
          <ac:spMkLst>
            <pc:docMk/>
            <pc:sldMk cId="1749902542" sldId="699"/>
            <ac:spMk id="2" creationId="{1B2D5CCD-ECE6-43FA-ACE5-9E5C8D4A5E24}"/>
          </ac:spMkLst>
        </pc:spChg>
        <pc:spChg chg="mod">
          <ac:chgData name="LIM LI XIN JED" userId="cfbf0014-c6a2-4210-b355-56815d327060" providerId="ADAL" clId="{2D45064C-031A-4123-934E-C44A1310049A}" dt="2022-02-10T12:37:22.205" v="5484" actId="20577"/>
          <ac:spMkLst>
            <pc:docMk/>
            <pc:sldMk cId="1749902542" sldId="699"/>
            <ac:spMk id="4" creationId="{9A50CCBE-DB5F-46E7-9542-4900673AFDE9}"/>
          </ac:spMkLst>
        </pc:spChg>
        <pc:spChg chg="add del mod">
          <ac:chgData name="LIM LI XIN JED" userId="cfbf0014-c6a2-4210-b355-56815d327060" providerId="ADAL" clId="{2D45064C-031A-4123-934E-C44A1310049A}" dt="2022-02-10T12:13:36.358" v="4733" actId="478"/>
          <ac:spMkLst>
            <pc:docMk/>
            <pc:sldMk cId="1749902542" sldId="699"/>
            <ac:spMk id="12" creationId="{0289AC97-43D0-485E-A1B0-105EAFAF3C0A}"/>
          </ac:spMkLst>
        </pc:spChg>
        <pc:spChg chg="add mod">
          <ac:chgData name="LIM LI XIN JED" userId="cfbf0014-c6a2-4210-b355-56815d327060" providerId="ADAL" clId="{2D45064C-031A-4123-934E-C44A1310049A}" dt="2022-02-10T12:24:21.807" v="4817" actId="1076"/>
          <ac:spMkLst>
            <pc:docMk/>
            <pc:sldMk cId="1749902542" sldId="699"/>
            <ac:spMk id="13" creationId="{FF8FC57A-4C53-4E60-8E58-20748B1945DF}"/>
          </ac:spMkLst>
        </pc:spChg>
        <pc:spChg chg="mod">
          <ac:chgData name="LIM LI XIN JED" userId="cfbf0014-c6a2-4210-b355-56815d327060" providerId="ADAL" clId="{2D45064C-031A-4123-934E-C44A1310049A}" dt="2022-02-09T05:38:39.740" v="761"/>
          <ac:spMkLst>
            <pc:docMk/>
            <pc:sldMk cId="1749902542" sldId="699"/>
            <ac:spMk id="15" creationId="{14059705-E439-4EB0-9D00-DC0AB1082AF4}"/>
          </ac:spMkLst>
        </pc:spChg>
        <pc:spChg chg="mod">
          <ac:chgData name="LIM LI XIN JED" userId="cfbf0014-c6a2-4210-b355-56815d327060" providerId="ADAL" clId="{2D45064C-031A-4123-934E-C44A1310049A}" dt="2022-02-09T05:38:39.740" v="761"/>
          <ac:spMkLst>
            <pc:docMk/>
            <pc:sldMk cId="1749902542" sldId="699"/>
            <ac:spMk id="18" creationId="{1D34C5E6-826D-4E51-B136-32351FE5C96A}"/>
          </ac:spMkLst>
        </pc:spChg>
        <pc:spChg chg="mod">
          <ac:chgData name="LIM LI XIN JED" userId="cfbf0014-c6a2-4210-b355-56815d327060" providerId="ADAL" clId="{2D45064C-031A-4123-934E-C44A1310049A}" dt="2022-02-09T05:38:39.740" v="761"/>
          <ac:spMkLst>
            <pc:docMk/>
            <pc:sldMk cId="1749902542" sldId="699"/>
            <ac:spMk id="20" creationId="{8E4F749C-42B4-43A5-A6D5-89F4593C6691}"/>
          </ac:spMkLst>
        </pc:spChg>
        <pc:spChg chg="add del mod">
          <ac:chgData name="LIM LI XIN JED" userId="cfbf0014-c6a2-4210-b355-56815d327060" providerId="ADAL" clId="{2D45064C-031A-4123-934E-C44A1310049A}" dt="2022-02-10T12:23:54.546" v="4800" actId="478"/>
          <ac:spMkLst>
            <pc:docMk/>
            <pc:sldMk cId="1749902542" sldId="699"/>
            <ac:spMk id="22" creationId="{67DB82A4-AB31-475E-91F5-7AA0023DCCF2}"/>
          </ac:spMkLst>
        </pc:spChg>
        <pc:spChg chg="mod">
          <ac:chgData name="LIM LI XIN JED" userId="cfbf0014-c6a2-4210-b355-56815d327060" providerId="ADAL" clId="{2D45064C-031A-4123-934E-C44A1310049A}" dt="2022-02-09T05:38:39.740" v="761"/>
          <ac:spMkLst>
            <pc:docMk/>
            <pc:sldMk cId="1749902542" sldId="699"/>
            <ac:spMk id="23" creationId="{0F845262-FDEA-4907-8736-E2B88BE81FB7}"/>
          </ac:spMkLst>
        </pc:spChg>
        <pc:spChg chg="add mod">
          <ac:chgData name="LIM LI XIN JED" userId="cfbf0014-c6a2-4210-b355-56815d327060" providerId="ADAL" clId="{2D45064C-031A-4123-934E-C44A1310049A}" dt="2022-02-10T12:24:26.947" v="4818" actId="1076"/>
          <ac:spMkLst>
            <pc:docMk/>
            <pc:sldMk cId="1749902542" sldId="699"/>
            <ac:spMk id="24" creationId="{5DFFB465-D170-468E-8760-1C839A25498A}"/>
          </ac:spMkLst>
        </pc:spChg>
        <pc:grpChg chg="add mod">
          <ac:chgData name="LIM LI XIN JED" userId="cfbf0014-c6a2-4210-b355-56815d327060" providerId="ADAL" clId="{2D45064C-031A-4123-934E-C44A1310049A}" dt="2022-02-09T05:38:39.740" v="761"/>
          <ac:grpSpMkLst>
            <pc:docMk/>
            <pc:sldMk cId="1749902542" sldId="699"/>
            <ac:grpSpMk id="14" creationId="{66ADFE03-36C3-415D-AFD2-C849DFBCB1CB}"/>
          </ac:grpSpMkLst>
        </pc:grpChg>
        <pc:grpChg chg="del">
          <ac:chgData name="LIM LI XIN JED" userId="cfbf0014-c6a2-4210-b355-56815d327060" providerId="ADAL" clId="{2D45064C-031A-4123-934E-C44A1310049A}" dt="2022-02-09T05:38:39.482" v="760" actId="478"/>
          <ac:grpSpMkLst>
            <pc:docMk/>
            <pc:sldMk cId="1749902542" sldId="699"/>
            <ac:grpSpMk id="22" creationId="{0594D490-5B70-4B1F-82CA-6E269E4A8F74}"/>
          </ac:grpSpMkLst>
        </pc:grpChg>
        <pc:picChg chg="del">
          <ac:chgData name="LIM LI XIN JED" userId="cfbf0014-c6a2-4210-b355-56815d327060" providerId="ADAL" clId="{2D45064C-031A-4123-934E-C44A1310049A}" dt="2022-02-09T05:38:34.794" v="759" actId="478"/>
          <ac:picMkLst>
            <pc:docMk/>
            <pc:sldMk cId="1749902542" sldId="699"/>
            <ac:picMk id="1026" creationId="{B53966E1-E766-4CE3-85E2-A47048C05752}"/>
          </ac:picMkLst>
        </pc:picChg>
        <pc:cxnChg chg="mod">
          <ac:chgData name="LIM LI XIN JED" userId="cfbf0014-c6a2-4210-b355-56815d327060" providerId="ADAL" clId="{2D45064C-031A-4123-934E-C44A1310049A}" dt="2022-02-09T05:38:39.740" v="761"/>
          <ac:cxnSpMkLst>
            <pc:docMk/>
            <pc:sldMk cId="1749902542" sldId="699"/>
            <ac:cxnSpMk id="16" creationId="{0A8B7551-8F11-44AE-BF6E-4120EEB660DF}"/>
          </ac:cxnSpMkLst>
        </pc:cxnChg>
        <pc:cxnChg chg="mod">
          <ac:chgData name="LIM LI XIN JED" userId="cfbf0014-c6a2-4210-b355-56815d327060" providerId="ADAL" clId="{2D45064C-031A-4123-934E-C44A1310049A}" dt="2022-02-09T05:38:39.740" v="761"/>
          <ac:cxnSpMkLst>
            <pc:docMk/>
            <pc:sldMk cId="1749902542" sldId="699"/>
            <ac:cxnSpMk id="17" creationId="{CF64131F-E506-4767-A8C2-5FEEB572765F}"/>
          </ac:cxnSpMkLst>
        </pc:cxnChg>
        <pc:cxnChg chg="mod">
          <ac:chgData name="LIM LI XIN JED" userId="cfbf0014-c6a2-4210-b355-56815d327060" providerId="ADAL" clId="{2D45064C-031A-4123-934E-C44A1310049A}" dt="2022-02-09T05:38:39.740" v="761"/>
          <ac:cxnSpMkLst>
            <pc:docMk/>
            <pc:sldMk cId="1749902542" sldId="699"/>
            <ac:cxnSpMk id="19" creationId="{0893F2FF-CBB2-4108-8E4F-11160C2CFF0F}"/>
          </ac:cxnSpMkLst>
        </pc:cxnChg>
        <pc:cxnChg chg="mod">
          <ac:chgData name="LIM LI XIN JED" userId="cfbf0014-c6a2-4210-b355-56815d327060" providerId="ADAL" clId="{2D45064C-031A-4123-934E-C44A1310049A}" dt="2022-02-09T05:38:39.740" v="761"/>
          <ac:cxnSpMkLst>
            <pc:docMk/>
            <pc:sldMk cId="1749902542" sldId="699"/>
            <ac:cxnSpMk id="21" creationId="{39E5D8B9-D7DB-4A7B-94B9-3521AF0B85CC}"/>
          </ac:cxnSpMkLst>
        </pc:cxnChg>
      </pc:sldChg>
      <pc:sldChg chg="modSp mod modTransition">
        <pc:chgData name="LIM LI XIN JED" userId="cfbf0014-c6a2-4210-b355-56815d327060" providerId="ADAL" clId="{2D45064C-031A-4123-934E-C44A1310049A}" dt="2022-02-10T13:47:57.009" v="7045"/>
        <pc:sldMkLst>
          <pc:docMk/>
          <pc:sldMk cId="2430664123" sldId="705"/>
        </pc:sldMkLst>
        <pc:spChg chg="mod">
          <ac:chgData name="LIM LI XIN JED" userId="cfbf0014-c6a2-4210-b355-56815d327060" providerId="ADAL" clId="{2D45064C-031A-4123-934E-C44A1310049A}" dt="2022-02-09T05:38:29.025" v="758"/>
          <ac:spMkLst>
            <pc:docMk/>
            <pc:sldMk cId="2430664123" sldId="705"/>
            <ac:spMk id="3" creationId="{C9B3DEA2-13F7-4ADA-8C13-72ADAD2A5AF3}"/>
          </ac:spMkLst>
        </pc:spChg>
        <pc:spChg chg="mod">
          <ac:chgData name="LIM LI XIN JED" userId="cfbf0014-c6a2-4210-b355-56815d327060" providerId="ADAL" clId="{2D45064C-031A-4123-934E-C44A1310049A}" dt="2022-02-09T05:37:56.634" v="721" actId="20577"/>
          <ac:spMkLst>
            <pc:docMk/>
            <pc:sldMk cId="2430664123" sldId="705"/>
            <ac:spMk id="23" creationId="{30C60FDA-E426-4FFD-82CC-2FC2BD560D5F}"/>
          </ac:spMkLst>
        </pc:spChg>
        <pc:spChg chg="mod">
          <ac:chgData name="LIM LI XIN JED" userId="cfbf0014-c6a2-4210-b355-56815d327060" providerId="ADAL" clId="{2D45064C-031A-4123-934E-C44A1310049A}" dt="2022-02-09T05:38:01.413" v="734" actId="20577"/>
          <ac:spMkLst>
            <pc:docMk/>
            <pc:sldMk cId="2430664123" sldId="705"/>
            <ac:spMk id="26" creationId="{82DD12FD-0B0A-468C-B57A-1F37AA049F1B}"/>
          </ac:spMkLst>
        </pc:spChg>
        <pc:spChg chg="mod">
          <ac:chgData name="LIM LI XIN JED" userId="cfbf0014-c6a2-4210-b355-56815d327060" providerId="ADAL" clId="{2D45064C-031A-4123-934E-C44A1310049A}" dt="2022-02-09T05:38:05.173" v="740" actId="20577"/>
          <ac:spMkLst>
            <pc:docMk/>
            <pc:sldMk cId="2430664123" sldId="705"/>
            <ac:spMk id="28" creationId="{D0643CE3-F834-4CE8-AE5D-919E981751C6}"/>
          </ac:spMkLst>
        </pc:spChg>
        <pc:spChg chg="mod">
          <ac:chgData name="LIM LI XIN JED" userId="cfbf0014-c6a2-4210-b355-56815d327060" providerId="ADAL" clId="{2D45064C-031A-4123-934E-C44A1310049A}" dt="2022-02-09T05:38:10.921" v="756" actId="20577"/>
          <ac:spMkLst>
            <pc:docMk/>
            <pc:sldMk cId="2430664123" sldId="705"/>
            <ac:spMk id="30" creationId="{641AFFF6-AD8D-4DE9-9306-2DEF2FF759AC}"/>
          </ac:spMkLst>
        </pc:spChg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902737240" sldId="706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1818507717" sldId="707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2064374660" sldId="708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3175345590" sldId="709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2187609269" sldId="711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1789243465" sldId="712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1970579390" sldId="713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3993223255" sldId="714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49206703" sldId="715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3498229575" sldId="716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2454293029" sldId="718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858609853" sldId="719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43371095" sldId="720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3091140814" sldId="721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2716216452" sldId="722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3399460090" sldId="723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1254437372" sldId="724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764931215" sldId="725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2252845484" sldId="726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3155723188" sldId="727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530980626" sldId="728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3327635068" sldId="729"/>
        </pc:sldMkLst>
      </pc:sldChg>
      <pc:sldChg chg="addSp delSp modSp mod modTransition modAnim">
        <pc:chgData name="LIM LI XIN JED" userId="cfbf0014-c6a2-4210-b355-56815d327060" providerId="ADAL" clId="{2D45064C-031A-4123-934E-C44A1310049A}" dt="2022-02-10T13:47:57.009" v="7045"/>
        <pc:sldMkLst>
          <pc:docMk/>
          <pc:sldMk cId="3551928994" sldId="730"/>
        </pc:sldMkLst>
        <pc:spChg chg="mod">
          <ac:chgData name="LIM LI XIN JED" userId="cfbf0014-c6a2-4210-b355-56815d327060" providerId="ADAL" clId="{2D45064C-031A-4123-934E-C44A1310049A}" dt="2022-02-09T05:40:29.117" v="821" actId="20577"/>
          <ac:spMkLst>
            <pc:docMk/>
            <pc:sldMk cId="3551928994" sldId="730"/>
            <ac:spMk id="2" creationId="{88B1B8B3-7B2F-41E4-92CC-703138D91D80}"/>
          </ac:spMkLst>
        </pc:spChg>
        <pc:spChg chg="add mod">
          <ac:chgData name="LIM LI XIN JED" userId="cfbf0014-c6a2-4210-b355-56815d327060" providerId="ADAL" clId="{2D45064C-031A-4123-934E-C44A1310049A}" dt="2022-02-09T05:41:20.810" v="998" actId="1076"/>
          <ac:spMkLst>
            <pc:docMk/>
            <pc:sldMk cId="3551928994" sldId="730"/>
            <ac:spMk id="3" creationId="{10691477-0868-4A3D-80A4-E1BAEC3A61F7}"/>
          </ac:spMkLst>
        </pc:spChg>
        <pc:spChg chg="del">
          <ac:chgData name="LIM LI XIN JED" userId="cfbf0014-c6a2-4210-b355-56815d327060" providerId="ADAL" clId="{2D45064C-031A-4123-934E-C44A1310049A}" dt="2022-02-09T05:32:28.892" v="556" actId="478"/>
          <ac:spMkLst>
            <pc:docMk/>
            <pc:sldMk cId="3551928994" sldId="730"/>
            <ac:spMk id="4" creationId="{D14C529E-5BF6-40A1-9723-931C31CA2DE3}"/>
          </ac:spMkLst>
        </pc:spChg>
        <pc:spChg chg="del">
          <ac:chgData name="LIM LI XIN JED" userId="cfbf0014-c6a2-4210-b355-56815d327060" providerId="ADAL" clId="{2D45064C-031A-4123-934E-C44A1310049A}" dt="2022-02-09T05:32:28.892" v="556" actId="478"/>
          <ac:spMkLst>
            <pc:docMk/>
            <pc:sldMk cId="3551928994" sldId="730"/>
            <ac:spMk id="27" creationId="{24A0317B-C9D3-499C-BCA3-04FBA1938306}"/>
          </ac:spMkLst>
        </pc:spChg>
        <pc:spChg chg="mod">
          <ac:chgData name="LIM LI XIN JED" userId="cfbf0014-c6a2-4210-b355-56815d327060" providerId="ADAL" clId="{2D45064C-031A-4123-934E-C44A1310049A}" dt="2022-02-09T05:32:24.152" v="555"/>
          <ac:spMkLst>
            <pc:docMk/>
            <pc:sldMk cId="3551928994" sldId="730"/>
            <ac:spMk id="29" creationId="{D1DB1CB2-F813-4961-8F7F-FDB50409DD37}"/>
          </ac:spMkLst>
        </pc:spChg>
        <pc:spChg chg="mod">
          <ac:chgData name="LIM LI XIN JED" userId="cfbf0014-c6a2-4210-b355-56815d327060" providerId="ADAL" clId="{2D45064C-031A-4123-934E-C44A1310049A}" dt="2022-02-09T05:32:24.152" v="555"/>
          <ac:spMkLst>
            <pc:docMk/>
            <pc:sldMk cId="3551928994" sldId="730"/>
            <ac:spMk id="32" creationId="{B2735204-4B0F-492F-ADF5-07B89EBADD3A}"/>
          </ac:spMkLst>
        </pc:spChg>
        <pc:spChg chg="mod">
          <ac:chgData name="LIM LI XIN JED" userId="cfbf0014-c6a2-4210-b355-56815d327060" providerId="ADAL" clId="{2D45064C-031A-4123-934E-C44A1310049A}" dt="2022-02-09T05:32:24.152" v="555"/>
          <ac:spMkLst>
            <pc:docMk/>
            <pc:sldMk cId="3551928994" sldId="730"/>
            <ac:spMk id="34" creationId="{C0532C31-04C5-4F1A-988A-C97C177B5EA7}"/>
          </ac:spMkLst>
        </pc:spChg>
        <pc:spChg chg="mod">
          <ac:chgData name="LIM LI XIN JED" userId="cfbf0014-c6a2-4210-b355-56815d327060" providerId="ADAL" clId="{2D45064C-031A-4123-934E-C44A1310049A}" dt="2022-02-09T05:32:24.152" v="555"/>
          <ac:spMkLst>
            <pc:docMk/>
            <pc:sldMk cId="3551928994" sldId="730"/>
            <ac:spMk id="36" creationId="{FF31B097-DE60-4E25-9046-1C5312745473}"/>
          </ac:spMkLst>
        </pc:spChg>
        <pc:spChg chg="mod">
          <ac:chgData name="LIM LI XIN JED" userId="cfbf0014-c6a2-4210-b355-56815d327060" providerId="ADAL" clId="{2D45064C-031A-4123-934E-C44A1310049A}" dt="2022-02-09T05:32:24.152" v="555"/>
          <ac:spMkLst>
            <pc:docMk/>
            <pc:sldMk cId="3551928994" sldId="730"/>
            <ac:spMk id="39" creationId="{A0C3F04C-76C7-439A-89D7-1F771BB008C3}"/>
          </ac:spMkLst>
        </pc:spChg>
        <pc:spChg chg="mod">
          <ac:chgData name="LIM LI XIN JED" userId="cfbf0014-c6a2-4210-b355-56815d327060" providerId="ADAL" clId="{2D45064C-031A-4123-934E-C44A1310049A}" dt="2022-02-09T05:32:24.152" v="555"/>
          <ac:spMkLst>
            <pc:docMk/>
            <pc:sldMk cId="3551928994" sldId="730"/>
            <ac:spMk id="59" creationId="{5214604B-F9F0-476F-ADC9-D2A672E9B4E8}"/>
          </ac:spMkLst>
        </pc:spChg>
        <pc:spChg chg="mod">
          <ac:chgData name="LIM LI XIN JED" userId="cfbf0014-c6a2-4210-b355-56815d327060" providerId="ADAL" clId="{2D45064C-031A-4123-934E-C44A1310049A}" dt="2022-02-09T05:32:24.152" v="555"/>
          <ac:spMkLst>
            <pc:docMk/>
            <pc:sldMk cId="3551928994" sldId="730"/>
            <ac:spMk id="61" creationId="{9143E949-5CBF-4AC9-8053-6AFC6403D52F}"/>
          </ac:spMkLst>
        </pc:spChg>
        <pc:grpChg chg="add mod">
          <ac:chgData name="LIM LI XIN JED" userId="cfbf0014-c6a2-4210-b355-56815d327060" providerId="ADAL" clId="{2D45064C-031A-4123-934E-C44A1310049A}" dt="2022-02-09T05:32:24.152" v="555"/>
          <ac:grpSpMkLst>
            <pc:docMk/>
            <pc:sldMk cId="3551928994" sldId="730"/>
            <ac:grpSpMk id="25" creationId="{E71C9645-6525-42E2-87AE-E25A605D67D3}"/>
          </ac:grpSpMkLst>
        </pc:grpChg>
        <pc:grpChg chg="mod">
          <ac:chgData name="LIM LI XIN JED" userId="cfbf0014-c6a2-4210-b355-56815d327060" providerId="ADAL" clId="{2D45064C-031A-4123-934E-C44A1310049A}" dt="2022-02-09T05:32:24.152" v="555"/>
          <ac:grpSpMkLst>
            <pc:docMk/>
            <pc:sldMk cId="3551928994" sldId="730"/>
            <ac:grpSpMk id="26" creationId="{BA01FCD2-D518-4828-8F67-FDF9C273FFD4}"/>
          </ac:grpSpMkLst>
        </pc:grpChg>
        <pc:grpChg chg="mod">
          <ac:chgData name="LIM LI XIN JED" userId="cfbf0014-c6a2-4210-b355-56815d327060" providerId="ADAL" clId="{2D45064C-031A-4123-934E-C44A1310049A}" dt="2022-02-09T05:32:24.152" v="555"/>
          <ac:grpSpMkLst>
            <pc:docMk/>
            <pc:sldMk cId="3551928994" sldId="730"/>
            <ac:grpSpMk id="28" creationId="{DF6E4C3C-E501-47E6-A3F0-4346678DBB0D}"/>
          </ac:grpSpMkLst>
        </pc:grpChg>
        <pc:grpChg chg="del">
          <ac:chgData name="LIM LI XIN JED" userId="cfbf0014-c6a2-4210-b355-56815d327060" providerId="ADAL" clId="{2D45064C-031A-4123-934E-C44A1310049A}" dt="2022-02-09T05:32:23.940" v="554" actId="478"/>
          <ac:grpSpMkLst>
            <pc:docMk/>
            <pc:sldMk cId="3551928994" sldId="730"/>
            <ac:grpSpMk id="40" creationId="{5E0E39FC-5F5D-49A7-9B85-0C64ED82EF17}"/>
          </ac:grpSpMkLst>
        </pc:grpChg>
        <pc:picChg chg="add mod">
          <ac:chgData name="LIM LI XIN JED" userId="cfbf0014-c6a2-4210-b355-56815d327060" providerId="ADAL" clId="{2D45064C-031A-4123-934E-C44A1310049A}" dt="2022-02-09T05:56:32.616" v="1006" actId="1076"/>
          <ac:picMkLst>
            <pc:docMk/>
            <pc:sldMk cId="3551928994" sldId="730"/>
            <ac:picMk id="5" creationId="{CD599DB9-8D36-40A8-9592-7DA33ABAABD1}"/>
          </ac:picMkLst>
        </pc:picChg>
        <pc:picChg chg="add del">
          <ac:chgData name="LIM LI XIN JED" userId="cfbf0014-c6a2-4210-b355-56815d327060" providerId="ADAL" clId="{2D45064C-031A-4123-934E-C44A1310049A}" dt="2022-02-09T05:56:37.104" v="1008" actId="478"/>
          <ac:picMkLst>
            <pc:docMk/>
            <pc:sldMk cId="3551928994" sldId="730"/>
            <ac:picMk id="6" creationId="{6A255D57-CD01-4664-BB24-EEEC0A3AD70E}"/>
          </ac:picMkLst>
        </pc:picChg>
        <pc:picChg chg="del">
          <ac:chgData name="LIM LI XIN JED" userId="cfbf0014-c6a2-4210-b355-56815d327060" providerId="ADAL" clId="{2D45064C-031A-4123-934E-C44A1310049A}" dt="2022-02-09T05:32:28.892" v="556" actId="478"/>
          <ac:picMkLst>
            <pc:docMk/>
            <pc:sldMk cId="3551928994" sldId="730"/>
            <ac:picMk id="1026" creationId="{D575E959-45A7-4C62-9851-599F60529566}"/>
          </ac:picMkLst>
        </pc:picChg>
        <pc:picChg chg="del">
          <ac:chgData name="LIM LI XIN JED" userId="cfbf0014-c6a2-4210-b355-56815d327060" providerId="ADAL" clId="{2D45064C-031A-4123-934E-C44A1310049A}" dt="2022-02-09T05:32:28.892" v="556" actId="478"/>
          <ac:picMkLst>
            <pc:docMk/>
            <pc:sldMk cId="3551928994" sldId="730"/>
            <ac:picMk id="1028" creationId="{24E01628-D248-46BF-9286-7E0AFE708710}"/>
          </ac:picMkLst>
        </pc:picChg>
        <pc:cxnChg chg="mod">
          <ac:chgData name="LIM LI XIN JED" userId="cfbf0014-c6a2-4210-b355-56815d327060" providerId="ADAL" clId="{2D45064C-031A-4123-934E-C44A1310049A}" dt="2022-02-09T05:32:24.152" v="555"/>
          <ac:cxnSpMkLst>
            <pc:docMk/>
            <pc:sldMk cId="3551928994" sldId="730"/>
            <ac:cxnSpMk id="30" creationId="{0385BFB3-D100-4EC7-8223-DD3879E77B35}"/>
          </ac:cxnSpMkLst>
        </pc:cxnChg>
        <pc:cxnChg chg="mod">
          <ac:chgData name="LIM LI XIN JED" userId="cfbf0014-c6a2-4210-b355-56815d327060" providerId="ADAL" clId="{2D45064C-031A-4123-934E-C44A1310049A}" dt="2022-02-09T05:32:24.152" v="555"/>
          <ac:cxnSpMkLst>
            <pc:docMk/>
            <pc:sldMk cId="3551928994" sldId="730"/>
            <ac:cxnSpMk id="31" creationId="{EEAC0B93-41A4-46AC-8E74-1ECAEE4891AB}"/>
          </ac:cxnSpMkLst>
        </pc:cxnChg>
        <pc:cxnChg chg="mod">
          <ac:chgData name="LIM LI XIN JED" userId="cfbf0014-c6a2-4210-b355-56815d327060" providerId="ADAL" clId="{2D45064C-031A-4123-934E-C44A1310049A}" dt="2022-02-09T05:32:24.152" v="555"/>
          <ac:cxnSpMkLst>
            <pc:docMk/>
            <pc:sldMk cId="3551928994" sldId="730"/>
            <ac:cxnSpMk id="33" creationId="{8F75DB39-67A8-45DB-99BF-F2CB3A686A6E}"/>
          </ac:cxnSpMkLst>
        </pc:cxnChg>
        <pc:cxnChg chg="mod">
          <ac:chgData name="LIM LI XIN JED" userId="cfbf0014-c6a2-4210-b355-56815d327060" providerId="ADAL" clId="{2D45064C-031A-4123-934E-C44A1310049A}" dt="2022-02-09T05:32:24.152" v="555"/>
          <ac:cxnSpMkLst>
            <pc:docMk/>
            <pc:sldMk cId="3551928994" sldId="730"/>
            <ac:cxnSpMk id="35" creationId="{24DA3622-CDBA-4CD0-9C8D-A8C671A9D4B7}"/>
          </ac:cxnSpMkLst>
        </pc:cxnChg>
        <pc:cxnChg chg="mod">
          <ac:chgData name="LIM LI XIN JED" userId="cfbf0014-c6a2-4210-b355-56815d327060" providerId="ADAL" clId="{2D45064C-031A-4123-934E-C44A1310049A}" dt="2022-02-09T05:32:24.152" v="555"/>
          <ac:cxnSpMkLst>
            <pc:docMk/>
            <pc:sldMk cId="3551928994" sldId="730"/>
            <ac:cxnSpMk id="37" creationId="{7F06C374-27D5-4EDB-946B-B36E5F1643B5}"/>
          </ac:cxnSpMkLst>
        </pc:cxnChg>
        <pc:cxnChg chg="mod">
          <ac:chgData name="LIM LI XIN JED" userId="cfbf0014-c6a2-4210-b355-56815d327060" providerId="ADAL" clId="{2D45064C-031A-4123-934E-C44A1310049A}" dt="2022-02-09T05:32:24.152" v="555"/>
          <ac:cxnSpMkLst>
            <pc:docMk/>
            <pc:sldMk cId="3551928994" sldId="730"/>
            <ac:cxnSpMk id="38" creationId="{9B7EAFA9-7E6D-4366-B218-242DD6052524}"/>
          </ac:cxnSpMkLst>
        </pc:cxnChg>
        <pc:cxnChg chg="mod">
          <ac:chgData name="LIM LI XIN JED" userId="cfbf0014-c6a2-4210-b355-56815d327060" providerId="ADAL" clId="{2D45064C-031A-4123-934E-C44A1310049A}" dt="2022-02-09T05:32:24.152" v="555"/>
          <ac:cxnSpMkLst>
            <pc:docMk/>
            <pc:sldMk cId="3551928994" sldId="730"/>
            <ac:cxnSpMk id="41" creationId="{D6AFC7C7-9AC4-43B3-A337-AB9B191523B2}"/>
          </ac:cxnSpMkLst>
        </pc:cxnChg>
        <pc:cxnChg chg="mod">
          <ac:chgData name="LIM LI XIN JED" userId="cfbf0014-c6a2-4210-b355-56815d327060" providerId="ADAL" clId="{2D45064C-031A-4123-934E-C44A1310049A}" dt="2022-02-09T05:32:24.152" v="555"/>
          <ac:cxnSpMkLst>
            <pc:docMk/>
            <pc:sldMk cId="3551928994" sldId="730"/>
            <ac:cxnSpMk id="60" creationId="{2B5D18E4-6F0D-4840-840B-457253D36F8F}"/>
          </ac:cxnSpMkLst>
        </pc:cxnChg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3905707455" sldId="731"/>
        </pc:sldMkLst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678337822" sldId="732"/>
        </pc:sldMkLst>
      </pc:sldChg>
      <pc:sldChg chg="addSp delSp modSp mod modTransition delAnim modAnim">
        <pc:chgData name="LIM LI XIN JED" userId="cfbf0014-c6a2-4210-b355-56815d327060" providerId="ADAL" clId="{2D45064C-031A-4123-934E-C44A1310049A}" dt="2022-02-10T13:47:57.009" v="7045"/>
        <pc:sldMkLst>
          <pc:docMk/>
          <pc:sldMk cId="1642366064" sldId="733"/>
        </pc:sldMkLst>
        <pc:spChg chg="del mod">
          <ac:chgData name="LIM LI XIN JED" userId="cfbf0014-c6a2-4210-b355-56815d327060" providerId="ADAL" clId="{2D45064C-031A-4123-934E-C44A1310049A}" dt="2022-02-10T09:23:32.663" v="2736" actId="478"/>
          <ac:spMkLst>
            <pc:docMk/>
            <pc:sldMk cId="1642366064" sldId="733"/>
            <ac:spMk id="2" creationId="{50250995-A315-45FF-8D43-8DB3A7A61967}"/>
          </ac:spMkLst>
        </pc:spChg>
        <pc:spChg chg="add del">
          <ac:chgData name="LIM LI XIN JED" userId="cfbf0014-c6a2-4210-b355-56815d327060" providerId="ADAL" clId="{2D45064C-031A-4123-934E-C44A1310049A}" dt="2022-02-10T09:25:35.688" v="2738" actId="478"/>
          <ac:spMkLst>
            <pc:docMk/>
            <pc:sldMk cId="1642366064" sldId="733"/>
            <ac:spMk id="3" creationId="{1BC9487A-85E0-4A8A-90B3-5844517F40DE}"/>
          </ac:spMkLst>
        </pc:spChg>
        <pc:spChg chg="mod">
          <ac:chgData name="LIM LI XIN JED" userId="cfbf0014-c6a2-4210-b355-56815d327060" providerId="ADAL" clId="{2D45064C-031A-4123-934E-C44A1310049A}" dt="2022-02-09T08:34:26.575" v="1727" actId="20577"/>
          <ac:spMkLst>
            <pc:docMk/>
            <pc:sldMk cId="1642366064" sldId="733"/>
            <ac:spMk id="4" creationId="{9A50CCBE-DB5F-46E7-9542-4900673AFDE9}"/>
          </ac:spMkLst>
        </pc:spChg>
        <pc:spChg chg="add mod">
          <ac:chgData name="LIM LI XIN JED" userId="cfbf0014-c6a2-4210-b355-56815d327060" providerId="ADAL" clId="{2D45064C-031A-4123-934E-C44A1310049A}" dt="2022-02-10T10:16:21.488" v="3337" actId="1035"/>
          <ac:spMkLst>
            <pc:docMk/>
            <pc:sldMk cId="1642366064" sldId="733"/>
            <ac:spMk id="5" creationId="{3FAE6A03-1E6C-45C2-93B3-92B0501908A9}"/>
          </ac:spMkLst>
        </pc:spChg>
        <pc:spChg chg="add mod">
          <ac:chgData name="LIM LI XIN JED" userId="cfbf0014-c6a2-4210-b355-56815d327060" providerId="ADAL" clId="{2D45064C-031A-4123-934E-C44A1310049A}" dt="2022-02-10T09:38:50.935" v="2861" actId="1582"/>
          <ac:spMkLst>
            <pc:docMk/>
            <pc:sldMk cId="1642366064" sldId="733"/>
            <ac:spMk id="6" creationId="{0F7D005E-6CEA-4473-8257-BFBA25579260}"/>
          </ac:spMkLst>
        </pc:spChg>
        <pc:spChg chg="add mod ord">
          <ac:chgData name="LIM LI XIN JED" userId="cfbf0014-c6a2-4210-b355-56815d327060" providerId="ADAL" clId="{2D45064C-031A-4123-934E-C44A1310049A}" dt="2022-02-10T10:04:00.382" v="3094" actId="164"/>
          <ac:spMkLst>
            <pc:docMk/>
            <pc:sldMk cId="1642366064" sldId="733"/>
            <ac:spMk id="9" creationId="{CC36C312-0330-42E4-89D4-9CFF1D311A58}"/>
          </ac:spMkLst>
        </pc:spChg>
        <pc:spChg chg="add del">
          <ac:chgData name="LIM LI XIN JED" userId="cfbf0014-c6a2-4210-b355-56815d327060" providerId="ADAL" clId="{2D45064C-031A-4123-934E-C44A1310049A}" dt="2022-02-10T09:53:53.586" v="2960" actId="478"/>
          <ac:spMkLst>
            <pc:docMk/>
            <pc:sldMk cId="1642366064" sldId="733"/>
            <ac:spMk id="10" creationId="{1E75D69D-CEA4-4F1C-90A2-1DCB8C782B74}"/>
          </ac:spMkLst>
        </pc:spChg>
        <pc:spChg chg="add del mod">
          <ac:chgData name="LIM LI XIN JED" userId="cfbf0014-c6a2-4210-b355-56815d327060" providerId="ADAL" clId="{2D45064C-031A-4123-934E-C44A1310049A}" dt="2022-02-10T09:55:06.180" v="2975" actId="478"/>
          <ac:spMkLst>
            <pc:docMk/>
            <pc:sldMk cId="1642366064" sldId="733"/>
            <ac:spMk id="11" creationId="{EE226B66-D63B-4E8D-BA0D-65293D626997}"/>
          </ac:spMkLst>
        </pc:spChg>
        <pc:spChg chg="add mod">
          <ac:chgData name="LIM LI XIN JED" userId="cfbf0014-c6a2-4210-b355-56815d327060" providerId="ADAL" clId="{2D45064C-031A-4123-934E-C44A1310049A}" dt="2022-02-10T10:08:42.697" v="3221" actId="208"/>
          <ac:spMkLst>
            <pc:docMk/>
            <pc:sldMk cId="1642366064" sldId="733"/>
            <ac:spMk id="12" creationId="{A6A881D1-044A-4531-B6D1-71911094D5B6}"/>
          </ac:spMkLst>
        </pc:spChg>
        <pc:spChg chg="mod">
          <ac:chgData name="LIM LI XIN JED" userId="cfbf0014-c6a2-4210-b355-56815d327060" providerId="ADAL" clId="{2D45064C-031A-4123-934E-C44A1310049A}" dt="2022-02-09T05:33:45.462" v="644"/>
          <ac:spMkLst>
            <pc:docMk/>
            <pc:sldMk cId="1642366064" sldId="733"/>
            <ac:spMk id="25" creationId="{D7E20754-2B60-48D3-BEED-4B4CA1BB42DD}"/>
          </ac:spMkLst>
        </pc:spChg>
        <pc:spChg chg="mod">
          <ac:chgData name="LIM LI XIN JED" userId="cfbf0014-c6a2-4210-b355-56815d327060" providerId="ADAL" clId="{2D45064C-031A-4123-934E-C44A1310049A}" dt="2022-02-09T05:33:45.462" v="644"/>
          <ac:spMkLst>
            <pc:docMk/>
            <pc:sldMk cId="1642366064" sldId="733"/>
            <ac:spMk id="28" creationId="{4B9618DD-A8D7-4FAE-8A16-1CD289E47692}"/>
          </ac:spMkLst>
        </pc:spChg>
        <pc:spChg chg="mod">
          <ac:chgData name="LIM LI XIN JED" userId="cfbf0014-c6a2-4210-b355-56815d327060" providerId="ADAL" clId="{2D45064C-031A-4123-934E-C44A1310049A}" dt="2022-02-09T05:33:45.462" v="644"/>
          <ac:spMkLst>
            <pc:docMk/>
            <pc:sldMk cId="1642366064" sldId="733"/>
            <ac:spMk id="30" creationId="{3E1A1CD0-4706-459D-AA66-81EB7F884F97}"/>
          </ac:spMkLst>
        </pc:spChg>
        <pc:spChg chg="mod">
          <ac:chgData name="LIM LI XIN JED" userId="cfbf0014-c6a2-4210-b355-56815d327060" providerId="ADAL" clId="{2D45064C-031A-4123-934E-C44A1310049A}" dt="2022-02-09T05:33:45.462" v="644"/>
          <ac:spMkLst>
            <pc:docMk/>
            <pc:sldMk cId="1642366064" sldId="733"/>
            <ac:spMk id="32" creationId="{C15B71BE-06EF-486C-B49A-7DDBAAC9D7C1}"/>
          </ac:spMkLst>
        </pc:spChg>
        <pc:spChg chg="mod">
          <ac:chgData name="LIM LI XIN JED" userId="cfbf0014-c6a2-4210-b355-56815d327060" providerId="ADAL" clId="{2D45064C-031A-4123-934E-C44A1310049A}" dt="2022-02-09T05:33:45.462" v="644"/>
          <ac:spMkLst>
            <pc:docMk/>
            <pc:sldMk cId="1642366064" sldId="733"/>
            <ac:spMk id="35" creationId="{FC7FA7E0-B187-42AA-94F2-978392CBB121}"/>
          </ac:spMkLst>
        </pc:spChg>
        <pc:spChg chg="mod">
          <ac:chgData name="LIM LI XIN JED" userId="cfbf0014-c6a2-4210-b355-56815d327060" providerId="ADAL" clId="{2D45064C-031A-4123-934E-C44A1310049A}" dt="2022-02-09T05:33:45.462" v="644"/>
          <ac:spMkLst>
            <pc:docMk/>
            <pc:sldMk cId="1642366064" sldId="733"/>
            <ac:spMk id="37" creationId="{DD2848A6-2E86-403F-9C9F-6FF000F5E8F4}"/>
          </ac:spMkLst>
        </pc:spChg>
        <pc:spChg chg="mod">
          <ac:chgData name="LIM LI XIN JED" userId="cfbf0014-c6a2-4210-b355-56815d327060" providerId="ADAL" clId="{2D45064C-031A-4123-934E-C44A1310049A}" dt="2022-02-09T05:33:45.462" v="644"/>
          <ac:spMkLst>
            <pc:docMk/>
            <pc:sldMk cId="1642366064" sldId="733"/>
            <ac:spMk id="39" creationId="{46D133F5-3436-4ECA-AA28-F81D06EB5A14}"/>
          </ac:spMkLst>
        </pc:spChg>
        <pc:spChg chg="add mod">
          <ac:chgData name="LIM LI XIN JED" userId="cfbf0014-c6a2-4210-b355-56815d327060" providerId="ADAL" clId="{2D45064C-031A-4123-934E-C44A1310049A}" dt="2022-02-10T10:05:38.381" v="3204" actId="1037"/>
          <ac:spMkLst>
            <pc:docMk/>
            <pc:sldMk cId="1642366064" sldId="733"/>
            <ac:spMk id="40" creationId="{25E8F301-245D-4FF2-9DD4-97CD9375DFB5}"/>
          </ac:spMkLst>
        </pc:spChg>
        <pc:spChg chg="add mod">
          <ac:chgData name="LIM LI XIN JED" userId="cfbf0014-c6a2-4210-b355-56815d327060" providerId="ADAL" clId="{2D45064C-031A-4123-934E-C44A1310049A}" dt="2022-02-10T10:15:04.991" v="3295" actId="1076"/>
          <ac:spMkLst>
            <pc:docMk/>
            <pc:sldMk cId="1642366064" sldId="733"/>
            <ac:spMk id="41" creationId="{A8D4FC75-ED84-4DC5-9E88-BFE544C8F06E}"/>
          </ac:spMkLst>
        </pc:spChg>
        <pc:spChg chg="add mod">
          <ac:chgData name="LIM LI XIN JED" userId="cfbf0014-c6a2-4210-b355-56815d327060" providerId="ADAL" clId="{2D45064C-031A-4123-934E-C44A1310049A}" dt="2022-02-10T10:05:43.452" v="3205" actId="1076"/>
          <ac:spMkLst>
            <pc:docMk/>
            <pc:sldMk cId="1642366064" sldId="733"/>
            <ac:spMk id="42" creationId="{14C1CBFC-7CD7-4EA4-A665-CCB5608A34D6}"/>
          </ac:spMkLst>
        </pc:spChg>
        <pc:spChg chg="add mod ord">
          <ac:chgData name="LIM LI XIN JED" userId="cfbf0014-c6a2-4210-b355-56815d327060" providerId="ADAL" clId="{2D45064C-031A-4123-934E-C44A1310049A}" dt="2022-02-10T09:44:38.901" v="2916" actId="164"/>
          <ac:spMkLst>
            <pc:docMk/>
            <pc:sldMk cId="1642366064" sldId="733"/>
            <ac:spMk id="43" creationId="{FB7A7D3C-75F4-4131-BCB2-000FEB8B9E72}"/>
          </ac:spMkLst>
        </pc:spChg>
        <pc:spChg chg="add mod">
          <ac:chgData name="LIM LI XIN JED" userId="cfbf0014-c6a2-4210-b355-56815d327060" providerId="ADAL" clId="{2D45064C-031A-4123-934E-C44A1310049A}" dt="2022-02-10T09:38:50.935" v="2861" actId="1582"/>
          <ac:spMkLst>
            <pc:docMk/>
            <pc:sldMk cId="1642366064" sldId="733"/>
            <ac:spMk id="44" creationId="{0C1D0D0F-FFA9-4761-9B35-0B42BB2D60FC}"/>
          </ac:spMkLst>
        </pc:spChg>
        <pc:spChg chg="mod">
          <ac:chgData name="LIM LI XIN JED" userId="cfbf0014-c6a2-4210-b355-56815d327060" providerId="ADAL" clId="{2D45064C-031A-4123-934E-C44A1310049A}" dt="2022-02-10T09:38:59.367" v="2864"/>
          <ac:spMkLst>
            <pc:docMk/>
            <pc:sldMk cId="1642366064" sldId="733"/>
            <ac:spMk id="46" creationId="{A4DED2C6-38DE-4C08-B04B-6E5F2A650DFF}"/>
          </ac:spMkLst>
        </pc:spChg>
        <pc:spChg chg="mod">
          <ac:chgData name="LIM LI XIN JED" userId="cfbf0014-c6a2-4210-b355-56815d327060" providerId="ADAL" clId="{2D45064C-031A-4123-934E-C44A1310049A}" dt="2022-02-10T09:38:59.367" v="2864"/>
          <ac:spMkLst>
            <pc:docMk/>
            <pc:sldMk cId="1642366064" sldId="733"/>
            <ac:spMk id="47" creationId="{75F4F5AA-D7A2-4199-ABED-3E0DD709A2DF}"/>
          </ac:spMkLst>
        </pc:spChg>
        <pc:spChg chg="mod">
          <ac:chgData name="LIM LI XIN JED" userId="cfbf0014-c6a2-4210-b355-56815d327060" providerId="ADAL" clId="{2D45064C-031A-4123-934E-C44A1310049A}" dt="2022-02-10T09:39:54.285" v="2875"/>
          <ac:spMkLst>
            <pc:docMk/>
            <pc:sldMk cId="1642366064" sldId="733"/>
            <ac:spMk id="49" creationId="{9031FAB1-E2DC-41F5-A235-D399D73488C7}"/>
          </ac:spMkLst>
        </pc:spChg>
        <pc:spChg chg="mod">
          <ac:chgData name="LIM LI XIN JED" userId="cfbf0014-c6a2-4210-b355-56815d327060" providerId="ADAL" clId="{2D45064C-031A-4123-934E-C44A1310049A}" dt="2022-02-10T09:39:54.285" v="2875"/>
          <ac:spMkLst>
            <pc:docMk/>
            <pc:sldMk cId="1642366064" sldId="733"/>
            <ac:spMk id="50" creationId="{5F1FBC2E-B162-43D0-A513-4FC3CFBB11EE}"/>
          </ac:spMkLst>
        </pc:spChg>
        <pc:spChg chg="mod">
          <ac:chgData name="LIM LI XIN JED" userId="cfbf0014-c6a2-4210-b355-56815d327060" providerId="ADAL" clId="{2D45064C-031A-4123-934E-C44A1310049A}" dt="2022-02-10T09:40:04.830" v="2879"/>
          <ac:spMkLst>
            <pc:docMk/>
            <pc:sldMk cId="1642366064" sldId="733"/>
            <ac:spMk id="52" creationId="{9E310E3D-5FAB-4237-A058-D2A87CBA3602}"/>
          </ac:spMkLst>
        </pc:spChg>
        <pc:spChg chg="mod">
          <ac:chgData name="LIM LI XIN JED" userId="cfbf0014-c6a2-4210-b355-56815d327060" providerId="ADAL" clId="{2D45064C-031A-4123-934E-C44A1310049A}" dt="2022-02-10T09:40:04.830" v="2879"/>
          <ac:spMkLst>
            <pc:docMk/>
            <pc:sldMk cId="1642366064" sldId="733"/>
            <ac:spMk id="53" creationId="{834C59BA-6FEA-4542-BB9F-7D2CDF31D02C}"/>
          </ac:spMkLst>
        </pc:spChg>
        <pc:spChg chg="mod">
          <ac:chgData name="LIM LI XIN JED" userId="cfbf0014-c6a2-4210-b355-56815d327060" providerId="ADAL" clId="{2D45064C-031A-4123-934E-C44A1310049A}" dt="2022-02-10T09:40:14.324" v="2884"/>
          <ac:spMkLst>
            <pc:docMk/>
            <pc:sldMk cId="1642366064" sldId="733"/>
            <ac:spMk id="55" creationId="{6CC4ED1F-A903-45B7-9403-0949F4E90414}"/>
          </ac:spMkLst>
        </pc:spChg>
        <pc:spChg chg="mod">
          <ac:chgData name="LIM LI XIN JED" userId="cfbf0014-c6a2-4210-b355-56815d327060" providerId="ADAL" clId="{2D45064C-031A-4123-934E-C44A1310049A}" dt="2022-02-10T09:40:14.324" v="2884"/>
          <ac:spMkLst>
            <pc:docMk/>
            <pc:sldMk cId="1642366064" sldId="733"/>
            <ac:spMk id="56" creationId="{9754CCBD-C8C9-4719-99E1-66DFA8FB2CD7}"/>
          </ac:spMkLst>
        </pc:spChg>
        <pc:spChg chg="mod">
          <ac:chgData name="LIM LI XIN JED" userId="cfbf0014-c6a2-4210-b355-56815d327060" providerId="ADAL" clId="{2D45064C-031A-4123-934E-C44A1310049A}" dt="2022-02-10T09:40:28.685" v="2888"/>
          <ac:spMkLst>
            <pc:docMk/>
            <pc:sldMk cId="1642366064" sldId="733"/>
            <ac:spMk id="58" creationId="{C2D8E00A-D149-4439-A052-A0A0DF71EF1D}"/>
          </ac:spMkLst>
        </pc:spChg>
        <pc:spChg chg="mod">
          <ac:chgData name="LIM LI XIN JED" userId="cfbf0014-c6a2-4210-b355-56815d327060" providerId="ADAL" clId="{2D45064C-031A-4123-934E-C44A1310049A}" dt="2022-02-10T09:40:28.685" v="2888"/>
          <ac:spMkLst>
            <pc:docMk/>
            <pc:sldMk cId="1642366064" sldId="733"/>
            <ac:spMk id="59" creationId="{3B5E9B0D-E73A-4A0B-B6A2-50D50A587343}"/>
          </ac:spMkLst>
        </pc:spChg>
        <pc:spChg chg="mod">
          <ac:chgData name="LIM LI XIN JED" userId="cfbf0014-c6a2-4210-b355-56815d327060" providerId="ADAL" clId="{2D45064C-031A-4123-934E-C44A1310049A}" dt="2022-02-10T09:40:53.609" v="2904"/>
          <ac:spMkLst>
            <pc:docMk/>
            <pc:sldMk cId="1642366064" sldId="733"/>
            <ac:spMk id="61" creationId="{678E2F3C-B22A-4125-B506-C526FF49B962}"/>
          </ac:spMkLst>
        </pc:spChg>
        <pc:spChg chg="mod">
          <ac:chgData name="LIM LI XIN JED" userId="cfbf0014-c6a2-4210-b355-56815d327060" providerId="ADAL" clId="{2D45064C-031A-4123-934E-C44A1310049A}" dt="2022-02-10T09:40:53.609" v="2904"/>
          <ac:spMkLst>
            <pc:docMk/>
            <pc:sldMk cId="1642366064" sldId="733"/>
            <ac:spMk id="62" creationId="{9C5F62FC-C9EA-43C3-9018-B4FA156E1546}"/>
          </ac:spMkLst>
        </pc:spChg>
        <pc:spChg chg="mod">
          <ac:chgData name="LIM LI XIN JED" userId="cfbf0014-c6a2-4210-b355-56815d327060" providerId="ADAL" clId="{2D45064C-031A-4123-934E-C44A1310049A}" dt="2022-02-10T09:41:18.585" v="2907"/>
          <ac:spMkLst>
            <pc:docMk/>
            <pc:sldMk cId="1642366064" sldId="733"/>
            <ac:spMk id="64" creationId="{91A43A06-D14F-4577-9AC0-6A24278F7B8C}"/>
          </ac:spMkLst>
        </pc:spChg>
        <pc:spChg chg="mod">
          <ac:chgData name="LIM LI XIN JED" userId="cfbf0014-c6a2-4210-b355-56815d327060" providerId="ADAL" clId="{2D45064C-031A-4123-934E-C44A1310049A}" dt="2022-02-10T09:41:18.585" v="2907"/>
          <ac:spMkLst>
            <pc:docMk/>
            <pc:sldMk cId="1642366064" sldId="733"/>
            <ac:spMk id="65" creationId="{114777DB-BD62-4FD6-92F3-5CD2857784A3}"/>
          </ac:spMkLst>
        </pc:spChg>
        <pc:spChg chg="mod">
          <ac:chgData name="LIM LI XIN JED" userId="cfbf0014-c6a2-4210-b355-56815d327060" providerId="ADAL" clId="{2D45064C-031A-4123-934E-C44A1310049A}" dt="2022-02-10T09:41:40.351" v="2911"/>
          <ac:spMkLst>
            <pc:docMk/>
            <pc:sldMk cId="1642366064" sldId="733"/>
            <ac:spMk id="67" creationId="{5F6097FD-AFB9-4A29-B02C-395F3C564FC4}"/>
          </ac:spMkLst>
        </pc:spChg>
        <pc:spChg chg="mod">
          <ac:chgData name="LIM LI XIN JED" userId="cfbf0014-c6a2-4210-b355-56815d327060" providerId="ADAL" clId="{2D45064C-031A-4123-934E-C44A1310049A}" dt="2022-02-10T09:41:40.351" v="2911"/>
          <ac:spMkLst>
            <pc:docMk/>
            <pc:sldMk cId="1642366064" sldId="733"/>
            <ac:spMk id="68" creationId="{8ED56135-979C-4A39-9D53-879171DE0883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70" creationId="{D57F52F3-A291-4852-BA52-849D5E355862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79" creationId="{4CD141F5-2FCE-4575-9728-629FE5FE72D8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80" creationId="{24D9E8D7-7603-4481-85AA-56CE5C0DA32E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81" creationId="{E263AF01-59D6-47A4-9E1E-DA3E9C06A511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82" creationId="{F9046EDE-847E-4A0E-B36D-792A6069E9DF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83" creationId="{E39EA800-4FE8-4945-B058-23D7926DB30A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84" creationId="{3D1AA95F-931B-47DD-8093-EE455E3C2E76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85" creationId="{7E0EE2FF-0BC7-4125-B38F-1A45C2C0B52B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86" creationId="{F4B29D26-85CC-436B-BEB4-C67C2AF097C1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87" creationId="{6985ED87-5B36-444E-89DF-2DCAEBF8D066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88" creationId="{0C13A2F2-5FFE-44B0-B629-6E2C7CABD99C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89" creationId="{E446FE9B-D966-4133-B7A0-A80ACDD99C92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90" creationId="{955FE77D-D3AD-405F-BCAF-ACCE83B294D0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91" creationId="{B527D018-D491-45F0-91B9-A1151307E6A3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92" creationId="{A05F513C-274A-4737-AA1E-970E09DA0872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93" creationId="{ACBFC9ED-3B58-42B5-9040-A07E4AF459FF}"/>
          </ac:spMkLst>
        </pc:spChg>
        <pc:spChg chg="mod">
          <ac:chgData name="LIM LI XIN JED" userId="cfbf0014-c6a2-4210-b355-56815d327060" providerId="ADAL" clId="{2D45064C-031A-4123-934E-C44A1310049A}" dt="2022-02-10T09:48:24.498" v="2923"/>
          <ac:spMkLst>
            <pc:docMk/>
            <pc:sldMk cId="1642366064" sldId="733"/>
            <ac:spMk id="94" creationId="{BADBC9EE-FF16-442D-8998-5738F46748CE}"/>
          </ac:spMkLst>
        </pc:spChg>
        <pc:spChg chg="add mod ord">
          <ac:chgData name="LIM LI XIN JED" userId="cfbf0014-c6a2-4210-b355-56815d327060" providerId="ADAL" clId="{2D45064C-031A-4123-934E-C44A1310049A}" dt="2022-02-10T10:16:21.488" v="3337" actId="1035"/>
          <ac:spMkLst>
            <pc:docMk/>
            <pc:sldMk cId="1642366064" sldId="733"/>
            <ac:spMk id="95" creationId="{CD1AFA1C-E866-4B6C-B889-6B2E1775E2EA}"/>
          </ac:spMkLst>
        </pc:spChg>
        <pc:spChg chg="add mod">
          <ac:chgData name="LIM LI XIN JED" userId="cfbf0014-c6a2-4210-b355-56815d327060" providerId="ADAL" clId="{2D45064C-031A-4123-934E-C44A1310049A}" dt="2022-02-10T10:03:29.231" v="3087" actId="164"/>
          <ac:spMkLst>
            <pc:docMk/>
            <pc:sldMk cId="1642366064" sldId="733"/>
            <ac:spMk id="96" creationId="{53E40C78-9C3E-4F58-9F96-28D152F23AD7}"/>
          </ac:spMkLst>
        </pc:spChg>
        <pc:spChg chg="add mod">
          <ac:chgData name="LIM LI XIN JED" userId="cfbf0014-c6a2-4210-b355-56815d327060" providerId="ADAL" clId="{2D45064C-031A-4123-934E-C44A1310049A}" dt="2022-02-10T10:08:42.697" v="3221" actId="208"/>
          <ac:spMkLst>
            <pc:docMk/>
            <pc:sldMk cId="1642366064" sldId="733"/>
            <ac:spMk id="97" creationId="{3DEE23CA-A29B-492B-B0B3-818ACA1D0EF4}"/>
          </ac:spMkLst>
        </pc:spChg>
        <pc:spChg chg="add mod">
          <ac:chgData name="LIM LI XIN JED" userId="cfbf0014-c6a2-4210-b355-56815d327060" providerId="ADAL" clId="{2D45064C-031A-4123-934E-C44A1310049A}" dt="2022-02-10T10:08:42.697" v="3221" actId="208"/>
          <ac:spMkLst>
            <pc:docMk/>
            <pc:sldMk cId="1642366064" sldId="733"/>
            <ac:spMk id="98" creationId="{57EFF54D-1CD4-4061-8B9F-92C6C072AC51}"/>
          </ac:spMkLst>
        </pc:spChg>
        <pc:spChg chg="add mod">
          <ac:chgData name="LIM LI XIN JED" userId="cfbf0014-c6a2-4210-b355-56815d327060" providerId="ADAL" clId="{2D45064C-031A-4123-934E-C44A1310049A}" dt="2022-02-10T10:08:42.697" v="3221" actId="208"/>
          <ac:spMkLst>
            <pc:docMk/>
            <pc:sldMk cId="1642366064" sldId="733"/>
            <ac:spMk id="99" creationId="{A5D7E8F0-434A-4B06-A40B-CE1417334802}"/>
          </ac:spMkLst>
        </pc:spChg>
        <pc:spChg chg="add mod">
          <ac:chgData name="LIM LI XIN JED" userId="cfbf0014-c6a2-4210-b355-56815d327060" providerId="ADAL" clId="{2D45064C-031A-4123-934E-C44A1310049A}" dt="2022-02-10T10:08:42.697" v="3221" actId="208"/>
          <ac:spMkLst>
            <pc:docMk/>
            <pc:sldMk cId="1642366064" sldId="733"/>
            <ac:spMk id="100" creationId="{59DEE37B-9C68-4C2C-B170-D3E266A550F8}"/>
          </ac:spMkLst>
        </pc:spChg>
        <pc:spChg chg="add mod">
          <ac:chgData name="LIM LI XIN JED" userId="cfbf0014-c6a2-4210-b355-56815d327060" providerId="ADAL" clId="{2D45064C-031A-4123-934E-C44A1310049A}" dt="2022-02-10T10:08:42.697" v="3221" actId="208"/>
          <ac:spMkLst>
            <pc:docMk/>
            <pc:sldMk cId="1642366064" sldId="733"/>
            <ac:spMk id="101" creationId="{C0F23938-AD50-4D76-A27E-A9EB14A35F7C}"/>
          </ac:spMkLst>
        </pc:spChg>
        <pc:spChg chg="add mod">
          <ac:chgData name="LIM LI XIN JED" userId="cfbf0014-c6a2-4210-b355-56815d327060" providerId="ADAL" clId="{2D45064C-031A-4123-934E-C44A1310049A}" dt="2022-02-10T10:08:42.697" v="3221" actId="208"/>
          <ac:spMkLst>
            <pc:docMk/>
            <pc:sldMk cId="1642366064" sldId="733"/>
            <ac:spMk id="102" creationId="{8F597287-109C-4B89-8F3D-8C63B69004D0}"/>
          </ac:spMkLst>
        </pc:spChg>
        <pc:spChg chg="add mod">
          <ac:chgData name="LIM LI XIN JED" userId="cfbf0014-c6a2-4210-b355-56815d327060" providerId="ADAL" clId="{2D45064C-031A-4123-934E-C44A1310049A}" dt="2022-02-10T10:08:42.697" v="3221" actId="208"/>
          <ac:spMkLst>
            <pc:docMk/>
            <pc:sldMk cId="1642366064" sldId="733"/>
            <ac:spMk id="103" creationId="{4198C788-2E48-413C-96B2-0B86C639316E}"/>
          </ac:spMkLst>
        </pc:spChg>
        <pc:spChg chg="add mod">
          <ac:chgData name="LIM LI XIN JED" userId="cfbf0014-c6a2-4210-b355-56815d327060" providerId="ADAL" clId="{2D45064C-031A-4123-934E-C44A1310049A}" dt="2022-02-10T09:59:35.248" v="3033" actId="164"/>
          <ac:spMkLst>
            <pc:docMk/>
            <pc:sldMk cId="1642366064" sldId="733"/>
            <ac:spMk id="104" creationId="{73091C85-25FA-458D-B8EF-CC902CC9842A}"/>
          </ac:spMkLst>
        </pc:spChg>
        <pc:spChg chg="add mod">
          <ac:chgData name="LIM LI XIN JED" userId="cfbf0014-c6a2-4210-b355-56815d327060" providerId="ADAL" clId="{2D45064C-031A-4123-934E-C44A1310049A}" dt="2022-02-10T09:59:35.248" v="3033" actId="164"/>
          <ac:spMkLst>
            <pc:docMk/>
            <pc:sldMk cId="1642366064" sldId="733"/>
            <ac:spMk id="105" creationId="{BE5CFDD3-92B9-4630-AD97-0F97F96A6B02}"/>
          </ac:spMkLst>
        </pc:spChg>
        <pc:spChg chg="mod">
          <ac:chgData name="LIM LI XIN JED" userId="cfbf0014-c6a2-4210-b355-56815d327060" providerId="ADAL" clId="{2D45064C-031A-4123-934E-C44A1310049A}" dt="2022-02-10T10:00:01.087" v="3038"/>
          <ac:spMkLst>
            <pc:docMk/>
            <pc:sldMk cId="1642366064" sldId="733"/>
            <ac:spMk id="107" creationId="{35212F7B-72F6-40FB-9495-D8A5CD6CBDC2}"/>
          </ac:spMkLst>
        </pc:spChg>
        <pc:spChg chg="mod">
          <ac:chgData name="LIM LI XIN JED" userId="cfbf0014-c6a2-4210-b355-56815d327060" providerId="ADAL" clId="{2D45064C-031A-4123-934E-C44A1310049A}" dt="2022-02-10T10:00:01.087" v="3038"/>
          <ac:spMkLst>
            <pc:docMk/>
            <pc:sldMk cId="1642366064" sldId="733"/>
            <ac:spMk id="108" creationId="{7043BD4A-D57E-40E3-8A38-737CB98F2894}"/>
          </ac:spMkLst>
        </pc:spChg>
        <pc:spChg chg="mod">
          <ac:chgData name="LIM LI XIN JED" userId="cfbf0014-c6a2-4210-b355-56815d327060" providerId="ADAL" clId="{2D45064C-031A-4123-934E-C44A1310049A}" dt="2022-02-10T10:00:09.801" v="3042"/>
          <ac:spMkLst>
            <pc:docMk/>
            <pc:sldMk cId="1642366064" sldId="733"/>
            <ac:spMk id="110" creationId="{78083E03-B124-449A-9C90-9F713E8A521F}"/>
          </ac:spMkLst>
        </pc:spChg>
        <pc:spChg chg="mod">
          <ac:chgData name="LIM LI XIN JED" userId="cfbf0014-c6a2-4210-b355-56815d327060" providerId="ADAL" clId="{2D45064C-031A-4123-934E-C44A1310049A}" dt="2022-02-10T10:00:09.801" v="3042"/>
          <ac:spMkLst>
            <pc:docMk/>
            <pc:sldMk cId="1642366064" sldId="733"/>
            <ac:spMk id="111" creationId="{DD793255-E207-4E59-BCC0-66A2D56DE07A}"/>
          </ac:spMkLst>
        </pc:spChg>
        <pc:spChg chg="mod">
          <ac:chgData name="LIM LI XIN JED" userId="cfbf0014-c6a2-4210-b355-56815d327060" providerId="ADAL" clId="{2D45064C-031A-4123-934E-C44A1310049A}" dt="2022-02-10T10:00:13.618" v="3044" actId="571"/>
          <ac:spMkLst>
            <pc:docMk/>
            <pc:sldMk cId="1642366064" sldId="733"/>
            <ac:spMk id="113" creationId="{3215B4D0-129C-4648-ADD4-8D54FADA4E6D}"/>
          </ac:spMkLst>
        </pc:spChg>
        <pc:spChg chg="mod">
          <ac:chgData name="LIM LI XIN JED" userId="cfbf0014-c6a2-4210-b355-56815d327060" providerId="ADAL" clId="{2D45064C-031A-4123-934E-C44A1310049A}" dt="2022-02-10T10:00:13.618" v="3044" actId="571"/>
          <ac:spMkLst>
            <pc:docMk/>
            <pc:sldMk cId="1642366064" sldId="733"/>
            <ac:spMk id="114" creationId="{C49D16BC-5E4D-4EB6-A598-770065D5954B}"/>
          </ac:spMkLst>
        </pc:spChg>
        <pc:spChg chg="mod">
          <ac:chgData name="LIM LI XIN JED" userId="cfbf0014-c6a2-4210-b355-56815d327060" providerId="ADAL" clId="{2D45064C-031A-4123-934E-C44A1310049A}" dt="2022-02-10T10:00:15.284" v="3046"/>
          <ac:spMkLst>
            <pc:docMk/>
            <pc:sldMk cId="1642366064" sldId="733"/>
            <ac:spMk id="116" creationId="{766121A4-810C-492E-945F-8AAD1544C9AB}"/>
          </ac:spMkLst>
        </pc:spChg>
        <pc:spChg chg="mod">
          <ac:chgData name="LIM LI XIN JED" userId="cfbf0014-c6a2-4210-b355-56815d327060" providerId="ADAL" clId="{2D45064C-031A-4123-934E-C44A1310049A}" dt="2022-02-10T10:00:15.284" v="3046"/>
          <ac:spMkLst>
            <pc:docMk/>
            <pc:sldMk cId="1642366064" sldId="733"/>
            <ac:spMk id="117" creationId="{03D7ECAB-25FA-4376-A3B0-7E65D9D10204}"/>
          </ac:spMkLst>
        </pc:spChg>
        <pc:spChg chg="mod">
          <ac:chgData name="LIM LI XIN JED" userId="cfbf0014-c6a2-4210-b355-56815d327060" providerId="ADAL" clId="{2D45064C-031A-4123-934E-C44A1310049A}" dt="2022-02-10T10:00:25.133" v="3049"/>
          <ac:spMkLst>
            <pc:docMk/>
            <pc:sldMk cId="1642366064" sldId="733"/>
            <ac:spMk id="119" creationId="{6AC4F4C9-0EDA-4483-A09D-EDA770A7E8F9}"/>
          </ac:spMkLst>
        </pc:spChg>
        <pc:spChg chg="mod">
          <ac:chgData name="LIM LI XIN JED" userId="cfbf0014-c6a2-4210-b355-56815d327060" providerId="ADAL" clId="{2D45064C-031A-4123-934E-C44A1310049A}" dt="2022-02-10T10:00:25.133" v="3049"/>
          <ac:spMkLst>
            <pc:docMk/>
            <pc:sldMk cId="1642366064" sldId="733"/>
            <ac:spMk id="120" creationId="{BE8E088F-E17F-46DB-A803-6AACF3817173}"/>
          </ac:spMkLst>
        </pc:spChg>
        <pc:spChg chg="mod">
          <ac:chgData name="LIM LI XIN JED" userId="cfbf0014-c6a2-4210-b355-56815d327060" providerId="ADAL" clId="{2D45064C-031A-4123-934E-C44A1310049A}" dt="2022-02-10T10:00:38.179" v="3054"/>
          <ac:spMkLst>
            <pc:docMk/>
            <pc:sldMk cId="1642366064" sldId="733"/>
            <ac:spMk id="122" creationId="{9AE31510-38E5-4995-930F-9B379D19C88F}"/>
          </ac:spMkLst>
        </pc:spChg>
        <pc:spChg chg="mod">
          <ac:chgData name="LIM LI XIN JED" userId="cfbf0014-c6a2-4210-b355-56815d327060" providerId="ADAL" clId="{2D45064C-031A-4123-934E-C44A1310049A}" dt="2022-02-10T10:00:38.179" v="3054"/>
          <ac:spMkLst>
            <pc:docMk/>
            <pc:sldMk cId="1642366064" sldId="733"/>
            <ac:spMk id="123" creationId="{4BFFB82A-1671-4B38-A815-E79322636130}"/>
          </ac:spMkLst>
        </pc:spChg>
        <pc:spChg chg="mod">
          <ac:chgData name="LIM LI XIN JED" userId="cfbf0014-c6a2-4210-b355-56815d327060" providerId="ADAL" clId="{2D45064C-031A-4123-934E-C44A1310049A}" dt="2022-02-10T10:00:48.360" v="3058"/>
          <ac:spMkLst>
            <pc:docMk/>
            <pc:sldMk cId="1642366064" sldId="733"/>
            <ac:spMk id="125" creationId="{60EA80A7-9B0D-411B-8936-FCC1F49ECD40}"/>
          </ac:spMkLst>
        </pc:spChg>
        <pc:spChg chg="mod">
          <ac:chgData name="LIM LI XIN JED" userId="cfbf0014-c6a2-4210-b355-56815d327060" providerId="ADAL" clId="{2D45064C-031A-4123-934E-C44A1310049A}" dt="2022-02-10T10:00:48.360" v="3058"/>
          <ac:spMkLst>
            <pc:docMk/>
            <pc:sldMk cId="1642366064" sldId="733"/>
            <ac:spMk id="126" creationId="{15BD821D-FC75-41A4-8AE9-F77C16894598}"/>
          </ac:spMkLst>
        </pc:spChg>
        <pc:spChg chg="mod">
          <ac:chgData name="LIM LI XIN JED" userId="cfbf0014-c6a2-4210-b355-56815d327060" providerId="ADAL" clId="{2D45064C-031A-4123-934E-C44A1310049A}" dt="2022-02-10T10:00:53.506" v="3060" actId="571"/>
          <ac:spMkLst>
            <pc:docMk/>
            <pc:sldMk cId="1642366064" sldId="733"/>
            <ac:spMk id="128" creationId="{515349E5-A77C-482E-BD51-42922358A824}"/>
          </ac:spMkLst>
        </pc:spChg>
        <pc:spChg chg="mod">
          <ac:chgData name="LIM LI XIN JED" userId="cfbf0014-c6a2-4210-b355-56815d327060" providerId="ADAL" clId="{2D45064C-031A-4123-934E-C44A1310049A}" dt="2022-02-10T10:00:53.506" v="3060" actId="571"/>
          <ac:spMkLst>
            <pc:docMk/>
            <pc:sldMk cId="1642366064" sldId="733"/>
            <ac:spMk id="129" creationId="{C5BB891C-849C-45D5-8423-8AB19303054A}"/>
          </ac:spMkLst>
        </pc:spChg>
        <pc:spChg chg="mod">
          <ac:chgData name="LIM LI XIN JED" userId="cfbf0014-c6a2-4210-b355-56815d327060" providerId="ADAL" clId="{2D45064C-031A-4123-934E-C44A1310049A}" dt="2022-02-10T10:01:17.141" v="3067"/>
          <ac:spMkLst>
            <pc:docMk/>
            <pc:sldMk cId="1642366064" sldId="733"/>
            <ac:spMk id="131" creationId="{1A848B66-31BA-4AA2-A955-40BCA3DD46D0}"/>
          </ac:spMkLst>
        </pc:spChg>
        <pc:spChg chg="mod">
          <ac:chgData name="LIM LI XIN JED" userId="cfbf0014-c6a2-4210-b355-56815d327060" providerId="ADAL" clId="{2D45064C-031A-4123-934E-C44A1310049A}" dt="2022-02-10T10:01:17.141" v="3067"/>
          <ac:spMkLst>
            <pc:docMk/>
            <pc:sldMk cId="1642366064" sldId="733"/>
            <ac:spMk id="132" creationId="{B080F308-0E54-4F9B-BAE1-1D67927A1C75}"/>
          </ac:spMkLst>
        </pc:spChg>
        <pc:spChg chg="mod">
          <ac:chgData name="LIM LI XIN JED" userId="cfbf0014-c6a2-4210-b355-56815d327060" providerId="ADAL" clId="{2D45064C-031A-4123-934E-C44A1310049A}" dt="2022-02-10T10:01:36.850" v="3072"/>
          <ac:spMkLst>
            <pc:docMk/>
            <pc:sldMk cId="1642366064" sldId="733"/>
            <ac:spMk id="134" creationId="{4093CBDC-6EB2-403A-9F41-405C186A43F3}"/>
          </ac:spMkLst>
        </pc:spChg>
        <pc:spChg chg="mod">
          <ac:chgData name="LIM LI XIN JED" userId="cfbf0014-c6a2-4210-b355-56815d327060" providerId="ADAL" clId="{2D45064C-031A-4123-934E-C44A1310049A}" dt="2022-02-10T10:01:36.850" v="3072"/>
          <ac:spMkLst>
            <pc:docMk/>
            <pc:sldMk cId="1642366064" sldId="733"/>
            <ac:spMk id="135" creationId="{ABD5429F-879A-46E5-8E0C-1CE88D86DF82}"/>
          </ac:spMkLst>
        </pc:spChg>
        <pc:spChg chg="mod">
          <ac:chgData name="LIM LI XIN JED" userId="cfbf0014-c6a2-4210-b355-56815d327060" providerId="ADAL" clId="{2D45064C-031A-4123-934E-C44A1310049A}" dt="2022-02-10T10:02:13.090" v="3077"/>
          <ac:spMkLst>
            <pc:docMk/>
            <pc:sldMk cId="1642366064" sldId="733"/>
            <ac:spMk id="137" creationId="{74822CD7-3693-4E09-8A46-2979CDFA7976}"/>
          </ac:spMkLst>
        </pc:spChg>
        <pc:spChg chg="mod">
          <ac:chgData name="LIM LI XIN JED" userId="cfbf0014-c6a2-4210-b355-56815d327060" providerId="ADAL" clId="{2D45064C-031A-4123-934E-C44A1310049A}" dt="2022-02-10T10:02:13.090" v="3077"/>
          <ac:spMkLst>
            <pc:docMk/>
            <pc:sldMk cId="1642366064" sldId="733"/>
            <ac:spMk id="138" creationId="{1DF34700-E9C9-414E-8193-18F0AA01F45C}"/>
          </ac:spMkLst>
        </pc:spChg>
        <pc:spChg chg="mod topLvl">
          <ac:chgData name="LIM LI XIN JED" userId="cfbf0014-c6a2-4210-b355-56815d327060" providerId="ADAL" clId="{2D45064C-031A-4123-934E-C44A1310049A}" dt="2022-02-10T10:14:33.988" v="3289" actId="164"/>
          <ac:spMkLst>
            <pc:docMk/>
            <pc:sldMk cId="1642366064" sldId="733"/>
            <ac:spMk id="140" creationId="{39A9417F-D51C-40E5-839F-38E0FA58CB93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49" creationId="{A3E13CA6-EDD4-4729-9D47-DBA286A4D3BB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50" creationId="{81BA18DA-D03A-40FA-9A6D-31D09335D27A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51" creationId="{C31A6262-00D0-45DA-BA94-71685245A320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52" creationId="{9C0663E0-D8EB-4271-9251-307526202AE2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53" creationId="{AD1316BC-20C9-4F98-9CD0-FD703073CEEE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54" creationId="{03E7A4C1-84BD-4D85-949E-A39B1BC31E81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55" creationId="{F2844555-6E87-4FDC-B87A-A7D963F247C7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56" creationId="{868BFE13-E0AB-4043-9B07-FB24F9E2F769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57" creationId="{77DB3BD9-70FC-4879-B6E6-72AD56AF18B8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58" creationId="{A4E383E8-FE24-45CD-A2F5-E5681E710776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59" creationId="{57F45B84-717B-4128-8F3B-BAE4CE6F8F79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60" creationId="{3A3BF7DF-8E6A-403A-899A-1D1D2FB806AF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61" creationId="{C1694D0B-ADDA-4F8C-8248-1C35F2F89E62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62" creationId="{F1C2B8F5-503C-4FAC-AE55-B4959B5605D4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63" creationId="{6B8504DA-B69F-452B-904E-4FB60281E6A9}"/>
          </ac:spMkLst>
        </pc:spChg>
        <pc:spChg chg="mod">
          <ac:chgData name="LIM LI XIN JED" userId="cfbf0014-c6a2-4210-b355-56815d327060" providerId="ADAL" clId="{2D45064C-031A-4123-934E-C44A1310049A}" dt="2022-02-10T10:09:27.480" v="3227" actId="165"/>
          <ac:spMkLst>
            <pc:docMk/>
            <pc:sldMk cId="1642366064" sldId="733"/>
            <ac:spMk id="164" creationId="{AE6F6500-AAF7-4861-BD1E-6C6DA1DCBF1B}"/>
          </ac:spMkLst>
        </pc:spChg>
        <pc:spChg chg="del mod topLvl">
          <ac:chgData name="LIM LI XIN JED" userId="cfbf0014-c6a2-4210-b355-56815d327060" providerId="ADAL" clId="{2D45064C-031A-4123-934E-C44A1310049A}" dt="2022-02-10T10:09:53.242" v="3235" actId="478"/>
          <ac:spMkLst>
            <pc:docMk/>
            <pc:sldMk cId="1642366064" sldId="733"/>
            <ac:spMk id="166" creationId="{A4227111-9843-42B4-82BF-770EE58659E9}"/>
          </ac:spMkLst>
        </pc:spChg>
        <pc:spChg chg="del mod topLvl">
          <ac:chgData name="LIM LI XIN JED" userId="cfbf0014-c6a2-4210-b355-56815d327060" providerId="ADAL" clId="{2D45064C-031A-4123-934E-C44A1310049A}" dt="2022-02-10T10:09:21.821" v="3226" actId="478"/>
          <ac:spMkLst>
            <pc:docMk/>
            <pc:sldMk cId="1642366064" sldId="733"/>
            <ac:spMk id="167" creationId="{AA34FD06-0B6B-4315-9484-614A0A063667}"/>
          </ac:spMkLst>
        </pc:spChg>
        <pc:spChg chg="del mod topLvl">
          <ac:chgData name="LIM LI XIN JED" userId="cfbf0014-c6a2-4210-b355-56815d327060" providerId="ADAL" clId="{2D45064C-031A-4123-934E-C44A1310049A}" dt="2022-02-10T10:09:21.821" v="3226" actId="478"/>
          <ac:spMkLst>
            <pc:docMk/>
            <pc:sldMk cId="1642366064" sldId="733"/>
            <ac:spMk id="168" creationId="{9D2FD432-2740-406B-AA9D-8384968DF464}"/>
          </ac:spMkLst>
        </pc:spChg>
        <pc:spChg chg="del mod">
          <ac:chgData name="LIM LI XIN JED" userId="cfbf0014-c6a2-4210-b355-56815d327060" providerId="ADAL" clId="{2D45064C-031A-4123-934E-C44A1310049A}" dt="2022-02-10T10:09:01.121" v="3224" actId="478"/>
          <ac:spMkLst>
            <pc:docMk/>
            <pc:sldMk cId="1642366064" sldId="733"/>
            <ac:spMk id="169" creationId="{202C64F8-E6C9-48BC-A1FC-4F99500E8761}"/>
          </ac:spMkLst>
        </pc:spChg>
        <pc:spChg chg="del mod topLvl">
          <ac:chgData name="LIM LI XIN JED" userId="cfbf0014-c6a2-4210-b355-56815d327060" providerId="ADAL" clId="{2D45064C-031A-4123-934E-C44A1310049A}" dt="2022-02-10T10:09:21.821" v="3226" actId="478"/>
          <ac:spMkLst>
            <pc:docMk/>
            <pc:sldMk cId="1642366064" sldId="733"/>
            <ac:spMk id="170" creationId="{8B899194-3DA0-4E34-8DC1-86DBFF836D32}"/>
          </ac:spMkLst>
        </pc:spChg>
        <pc:spChg chg="del mod">
          <ac:chgData name="LIM LI XIN JED" userId="cfbf0014-c6a2-4210-b355-56815d327060" providerId="ADAL" clId="{2D45064C-031A-4123-934E-C44A1310049A}" dt="2022-02-10T10:08:49.046" v="3222" actId="478"/>
          <ac:spMkLst>
            <pc:docMk/>
            <pc:sldMk cId="1642366064" sldId="733"/>
            <ac:spMk id="171" creationId="{05CCAEBA-811F-4C6F-BDCA-CB2C4F750201}"/>
          </ac:spMkLst>
        </pc:spChg>
        <pc:spChg chg="del mod topLvl">
          <ac:chgData name="LIM LI XIN JED" userId="cfbf0014-c6a2-4210-b355-56815d327060" providerId="ADAL" clId="{2D45064C-031A-4123-934E-C44A1310049A}" dt="2022-02-10T10:09:21.821" v="3226" actId="478"/>
          <ac:spMkLst>
            <pc:docMk/>
            <pc:sldMk cId="1642366064" sldId="733"/>
            <ac:spMk id="172" creationId="{F4F1940B-CBF4-4AB6-9F0D-DC02174A1C99}"/>
          </ac:spMkLst>
        </pc:spChg>
        <pc:spChg chg="del mod topLvl">
          <ac:chgData name="LIM LI XIN JED" userId="cfbf0014-c6a2-4210-b355-56815d327060" providerId="ADAL" clId="{2D45064C-031A-4123-934E-C44A1310049A}" dt="2022-02-10T10:09:21.821" v="3226" actId="478"/>
          <ac:spMkLst>
            <pc:docMk/>
            <pc:sldMk cId="1642366064" sldId="733"/>
            <ac:spMk id="173" creationId="{FF3BB064-F948-4158-B565-F332DA5CCBA5}"/>
          </ac:spMkLst>
        </pc:spChg>
        <pc:spChg chg="del mod">
          <ac:chgData name="LIM LI XIN JED" userId="cfbf0014-c6a2-4210-b355-56815d327060" providerId="ADAL" clId="{2D45064C-031A-4123-934E-C44A1310049A}" dt="2022-02-10T10:08:53.996" v="3223" actId="478"/>
          <ac:spMkLst>
            <pc:docMk/>
            <pc:sldMk cId="1642366064" sldId="733"/>
            <ac:spMk id="174" creationId="{19719452-CF63-46D1-8047-893FBD95F607}"/>
          </ac:spMkLst>
        </pc:spChg>
        <pc:spChg chg="add mod ord">
          <ac:chgData name="LIM LI XIN JED" userId="cfbf0014-c6a2-4210-b355-56815d327060" providerId="ADAL" clId="{2D45064C-031A-4123-934E-C44A1310049A}" dt="2022-02-10T10:16:21.488" v="3337" actId="1035"/>
          <ac:spMkLst>
            <pc:docMk/>
            <pc:sldMk cId="1642366064" sldId="733"/>
            <ac:spMk id="175" creationId="{53F33451-53FF-442B-8BE5-CE39D72B4968}"/>
          </ac:spMkLst>
        </pc:spChg>
        <pc:spChg chg="mod">
          <ac:chgData name="LIM LI XIN JED" userId="cfbf0014-c6a2-4210-b355-56815d327060" providerId="ADAL" clId="{2D45064C-031A-4123-934E-C44A1310049A}" dt="2022-02-10T10:10:10.533" v="3239" actId="207"/>
          <ac:spMkLst>
            <pc:docMk/>
            <pc:sldMk cId="1642366064" sldId="733"/>
            <ac:spMk id="177" creationId="{319C0CA5-2E01-4722-A7A4-4DB6BB62FDC0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86" creationId="{1200E0F4-57DB-467B-9C15-61D36596379B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87" creationId="{61938129-EFA1-47F1-817D-A4401114DAA7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88" creationId="{C4639458-F839-47DF-A075-B5BAF7181E97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89" creationId="{DDFD65CE-F3DD-4AE2-9B0D-D61EF35B38BC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90" creationId="{071D0F78-21A6-4115-BB19-EA7D0916C5DF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91" creationId="{F7972012-B52D-4F47-BF58-577313D3501A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92" creationId="{AEC1909E-130F-4875-8334-7816CB53B914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93" creationId="{EA40F10E-2AC3-4D98-8C63-041D85B8F5B0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94" creationId="{93814D76-5141-4876-BDA2-B457D0DBEB89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95" creationId="{26C6B1DE-A527-4BDA-BCAD-18617ECAC409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96" creationId="{E2808520-377D-42C2-AFF4-C72D9746700E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97" creationId="{FCD4A3B8-2C38-4B9E-B693-5CA0ABD80FF8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98" creationId="{D56A4CF7-6932-48AF-9C8A-63C46B49D86B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199" creationId="{E30B4BBB-0BDC-4D0F-9B92-31BC2064518E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200" creationId="{1039CCCD-8D64-487D-9A5B-DECE5D9E54DE}"/>
          </ac:spMkLst>
        </pc:spChg>
        <pc:spChg chg="mod">
          <ac:chgData name="LIM LI XIN JED" userId="cfbf0014-c6a2-4210-b355-56815d327060" providerId="ADAL" clId="{2D45064C-031A-4123-934E-C44A1310049A}" dt="2022-02-10T10:09:50.360" v="3233"/>
          <ac:spMkLst>
            <pc:docMk/>
            <pc:sldMk cId="1642366064" sldId="733"/>
            <ac:spMk id="201" creationId="{A2C577D2-97D1-446F-AADE-8F88E985CB6F}"/>
          </ac:spMkLst>
        </pc:spChg>
        <pc:spChg chg="add mod">
          <ac:chgData name="LIM LI XIN JED" userId="cfbf0014-c6a2-4210-b355-56815d327060" providerId="ADAL" clId="{2D45064C-031A-4123-934E-C44A1310049A}" dt="2022-02-10T10:14:33.988" v="3289" actId="164"/>
          <ac:spMkLst>
            <pc:docMk/>
            <pc:sldMk cId="1642366064" sldId="733"/>
            <ac:spMk id="202" creationId="{881ABAD3-29E2-4CF3-BF0B-D9626868B16A}"/>
          </ac:spMkLst>
        </pc:spChg>
        <pc:spChg chg="add mod">
          <ac:chgData name="LIM LI XIN JED" userId="cfbf0014-c6a2-4210-b355-56815d327060" providerId="ADAL" clId="{2D45064C-031A-4123-934E-C44A1310049A}" dt="2022-02-10T10:14:33.988" v="3289" actId="164"/>
          <ac:spMkLst>
            <pc:docMk/>
            <pc:sldMk cId="1642366064" sldId="733"/>
            <ac:spMk id="203" creationId="{60D5AB38-6585-4E2C-BE7E-2232514E0D88}"/>
          </ac:spMkLst>
        </pc:spChg>
        <pc:spChg chg="add mod">
          <ac:chgData name="LIM LI XIN JED" userId="cfbf0014-c6a2-4210-b355-56815d327060" providerId="ADAL" clId="{2D45064C-031A-4123-934E-C44A1310049A}" dt="2022-02-10T10:14:33.988" v="3289" actId="164"/>
          <ac:spMkLst>
            <pc:docMk/>
            <pc:sldMk cId="1642366064" sldId="733"/>
            <ac:spMk id="204" creationId="{5330BA8E-D52B-448D-B4A6-9464FC865B20}"/>
          </ac:spMkLst>
        </pc:spChg>
        <pc:spChg chg="add mod">
          <ac:chgData name="LIM LI XIN JED" userId="cfbf0014-c6a2-4210-b355-56815d327060" providerId="ADAL" clId="{2D45064C-031A-4123-934E-C44A1310049A}" dt="2022-02-10T10:14:33.988" v="3289" actId="164"/>
          <ac:spMkLst>
            <pc:docMk/>
            <pc:sldMk cId="1642366064" sldId="733"/>
            <ac:spMk id="205" creationId="{E7A2C35C-D7ED-4E96-B122-C7955345CA9C}"/>
          </ac:spMkLst>
        </pc:spChg>
        <pc:spChg chg="add mod">
          <ac:chgData name="LIM LI XIN JED" userId="cfbf0014-c6a2-4210-b355-56815d327060" providerId="ADAL" clId="{2D45064C-031A-4123-934E-C44A1310049A}" dt="2022-02-10T10:14:33.988" v="3289" actId="164"/>
          <ac:spMkLst>
            <pc:docMk/>
            <pc:sldMk cId="1642366064" sldId="733"/>
            <ac:spMk id="206" creationId="{EC9B1B3F-6DEF-4BC0-AD89-1843F94E893F}"/>
          </ac:spMkLst>
        </pc:spChg>
        <pc:spChg chg="add mod">
          <ac:chgData name="LIM LI XIN JED" userId="cfbf0014-c6a2-4210-b355-56815d327060" providerId="ADAL" clId="{2D45064C-031A-4123-934E-C44A1310049A}" dt="2022-02-10T10:14:33.988" v="3289" actId="164"/>
          <ac:spMkLst>
            <pc:docMk/>
            <pc:sldMk cId="1642366064" sldId="733"/>
            <ac:spMk id="207" creationId="{AC433D42-FFAF-4541-BEAD-805E353908CE}"/>
          </ac:spMkLst>
        </pc:spChg>
        <pc:spChg chg="add mod">
          <ac:chgData name="LIM LI XIN JED" userId="cfbf0014-c6a2-4210-b355-56815d327060" providerId="ADAL" clId="{2D45064C-031A-4123-934E-C44A1310049A}" dt="2022-02-10T10:14:33.988" v="3289" actId="164"/>
          <ac:spMkLst>
            <pc:docMk/>
            <pc:sldMk cId="1642366064" sldId="733"/>
            <ac:spMk id="208" creationId="{0A3F269C-8660-4C76-9278-830D858768C8}"/>
          </ac:spMkLst>
        </pc:spChg>
        <pc:spChg chg="add mod">
          <ac:chgData name="LIM LI XIN JED" userId="cfbf0014-c6a2-4210-b355-56815d327060" providerId="ADAL" clId="{2D45064C-031A-4123-934E-C44A1310049A}" dt="2022-02-10T10:14:33.988" v="3289" actId="164"/>
          <ac:spMkLst>
            <pc:docMk/>
            <pc:sldMk cId="1642366064" sldId="733"/>
            <ac:spMk id="209" creationId="{0BBC70F6-2296-4FF1-AE59-53185295B2C1}"/>
          </ac:spMkLst>
        </pc:spChg>
        <pc:spChg chg="add del mod">
          <ac:chgData name="LIM LI XIN JED" userId="cfbf0014-c6a2-4210-b355-56815d327060" providerId="ADAL" clId="{2D45064C-031A-4123-934E-C44A1310049A}" dt="2022-02-10T10:16:32.559" v="3339" actId="478"/>
          <ac:spMkLst>
            <pc:docMk/>
            <pc:sldMk cId="1642366064" sldId="733"/>
            <ac:spMk id="210" creationId="{1EE1BF5C-8A8F-41EA-80F4-D489FAD6D546}"/>
          </ac:spMkLst>
        </pc:spChg>
        <pc:spChg chg="add del mod">
          <ac:chgData name="LIM LI XIN JED" userId="cfbf0014-c6a2-4210-b355-56815d327060" providerId="ADAL" clId="{2D45064C-031A-4123-934E-C44A1310049A}" dt="2022-02-10T10:16:35.323" v="3340" actId="478"/>
          <ac:spMkLst>
            <pc:docMk/>
            <pc:sldMk cId="1642366064" sldId="733"/>
            <ac:spMk id="211" creationId="{93B94B65-D761-4DF6-8671-D8338868EA8D}"/>
          </ac:spMkLst>
        </pc:spChg>
        <pc:spChg chg="add mod">
          <ac:chgData name="LIM LI XIN JED" userId="cfbf0014-c6a2-4210-b355-56815d327060" providerId="ADAL" clId="{2D45064C-031A-4123-934E-C44A1310049A}" dt="2022-02-10T10:16:30.050" v="3338"/>
          <ac:spMkLst>
            <pc:docMk/>
            <pc:sldMk cId="1642366064" sldId="733"/>
            <ac:spMk id="212" creationId="{0B7C2558-AA56-4DE8-AFBA-16669383CA35}"/>
          </ac:spMkLst>
        </pc:spChg>
        <pc:spChg chg="add mod">
          <ac:chgData name="LIM LI XIN JED" userId="cfbf0014-c6a2-4210-b355-56815d327060" providerId="ADAL" clId="{2D45064C-031A-4123-934E-C44A1310049A}" dt="2022-02-10T10:17:15.460" v="3423" actId="2711"/>
          <ac:spMkLst>
            <pc:docMk/>
            <pc:sldMk cId="1642366064" sldId="733"/>
            <ac:spMk id="213" creationId="{23EDB34B-4CF5-45B3-8060-CB4AFB63A2CE}"/>
          </ac:spMkLst>
        </pc:spChg>
        <pc:grpChg chg="add mod">
          <ac:chgData name="LIM LI XIN JED" userId="cfbf0014-c6a2-4210-b355-56815d327060" providerId="ADAL" clId="{2D45064C-031A-4123-934E-C44A1310049A}" dt="2022-02-10T09:44:38.901" v="2916" actId="164"/>
          <ac:grpSpMkLst>
            <pc:docMk/>
            <pc:sldMk cId="1642366064" sldId="733"/>
            <ac:grpSpMk id="7" creationId="{63D17EF1-77AA-4F1A-8ECE-4692624B60E5}"/>
          </ac:grpSpMkLst>
        </pc:grpChg>
        <pc:grpChg chg="add mod ord">
          <ac:chgData name="LIM LI XIN JED" userId="cfbf0014-c6a2-4210-b355-56815d327060" providerId="ADAL" clId="{2D45064C-031A-4123-934E-C44A1310049A}" dt="2022-02-10T10:16:21.488" v="3337" actId="1035"/>
          <ac:grpSpMkLst>
            <pc:docMk/>
            <pc:sldMk cId="1642366064" sldId="733"/>
            <ac:grpSpMk id="8" creationId="{CA2181ED-9B34-4CC6-BC70-A9D9C5FA1B5F}"/>
          </ac:grpSpMkLst>
        </pc:grpChg>
        <pc:grpChg chg="add mod">
          <ac:chgData name="LIM LI XIN JED" userId="cfbf0014-c6a2-4210-b355-56815d327060" providerId="ADAL" clId="{2D45064C-031A-4123-934E-C44A1310049A}" dt="2022-02-10T10:04:00.382" v="3094" actId="164"/>
          <ac:grpSpMkLst>
            <pc:docMk/>
            <pc:sldMk cId="1642366064" sldId="733"/>
            <ac:grpSpMk id="13" creationId="{6DB34C09-2350-4B3F-96B9-8FED8157EE94}"/>
          </ac:grpSpMkLst>
        </pc:grpChg>
        <pc:grpChg chg="add mod ord">
          <ac:chgData name="LIM LI XIN JED" userId="cfbf0014-c6a2-4210-b355-56815d327060" providerId="ADAL" clId="{2D45064C-031A-4123-934E-C44A1310049A}" dt="2022-02-10T10:16:21.488" v="3337" actId="1035"/>
          <ac:grpSpMkLst>
            <pc:docMk/>
            <pc:sldMk cId="1642366064" sldId="733"/>
            <ac:grpSpMk id="14" creationId="{6C596460-E3E7-4892-B70B-BFA6BC99C7B3}"/>
          </ac:grpSpMkLst>
        </pc:grpChg>
        <pc:grpChg chg="add mod">
          <ac:chgData name="LIM LI XIN JED" userId="cfbf0014-c6a2-4210-b355-56815d327060" providerId="ADAL" clId="{2D45064C-031A-4123-934E-C44A1310049A}" dt="2022-02-10T10:16:21.488" v="3337" actId="1035"/>
          <ac:grpSpMkLst>
            <pc:docMk/>
            <pc:sldMk cId="1642366064" sldId="733"/>
            <ac:grpSpMk id="15" creationId="{ED4990A9-8817-43A7-8532-0F8573A4CF27}"/>
          </ac:grpSpMkLst>
        </pc:grpChg>
        <pc:grpChg chg="add mod">
          <ac:chgData name="LIM LI XIN JED" userId="cfbf0014-c6a2-4210-b355-56815d327060" providerId="ADAL" clId="{2D45064C-031A-4123-934E-C44A1310049A}" dt="2022-02-10T10:14:30.856" v="3288" actId="164"/>
          <ac:grpSpMkLst>
            <pc:docMk/>
            <pc:sldMk cId="1642366064" sldId="733"/>
            <ac:grpSpMk id="16" creationId="{B86C3986-D24A-4236-8E55-A6D8006063BC}"/>
          </ac:grpSpMkLst>
        </pc:grpChg>
        <pc:grpChg chg="add mod ord">
          <ac:chgData name="LIM LI XIN JED" userId="cfbf0014-c6a2-4210-b355-56815d327060" providerId="ADAL" clId="{2D45064C-031A-4123-934E-C44A1310049A}" dt="2022-02-10T10:16:21.488" v="3337" actId="1035"/>
          <ac:grpSpMkLst>
            <pc:docMk/>
            <pc:sldMk cId="1642366064" sldId="733"/>
            <ac:grpSpMk id="17" creationId="{028CCFDC-B166-4574-A471-72E3D8FD8774}"/>
          </ac:grpSpMkLst>
        </pc:grpChg>
        <pc:grpChg chg="add mod">
          <ac:chgData name="LIM LI XIN JED" userId="cfbf0014-c6a2-4210-b355-56815d327060" providerId="ADAL" clId="{2D45064C-031A-4123-934E-C44A1310049A}" dt="2022-02-09T05:33:45.462" v="644"/>
          <ac:grpSpMkLst>
            <pc:docMk/>
            <pc:sldMk cId="1642366064" sldId="733"/>
            <ac:grpSpMk id="22" creationId="{E1E49556-4C6B-4FD4-87E1-800FF49B66EF}"/>
          </ac:grpSpMkLst>
        </pc:grpChg>
        <pc:grpChg chg="mod">
          <ac:chgData name="LIM LI XIN JED" userId="cfbf0014-c6a2-4210-b355-56815d327060" providerId="ADAL" clId="{2D45064C-031A-4123-934E-C44A1310049A}" dt="2022-02-09T05:33:45.462" v="644"/>
          <ac:grpSpMkLst>
            <pc:docMk/>
            <pc:sldMk cId="1642366064" sldId="733"/>
            <ac:grpSpMk id="23" creationId="{942C6E96-B1B2-4F00-8794-0F563868881B}"/>
          </ac:grpSpMkLst>
        </pc:grpChg>
        <pc:grpChg chg="mod">
          <ac:chgData name="LIM LI XIN JED" userId="cfbf0014-c6a2-4210-b355-56815d327060" providerId="ADAL" clId="{2D45064C-031A-4123-934E-C44A1310049A}" dt="2022-02-09T05:33:45.462" v="644"/>
          <ac:grpSpMkLst>
            <pc:docMk/>
            <pc:sldMk cId="1642366064" sldId="733"/>
            <ac:grpSpMk id="24" creationId="{71DEC7B5-0ECC-40E7-9F90-2250DEE96D14}"/>
          </ac:grpSpMkLst>
        </pc:grpChg>
        <pc:grpChg chg="add mod">
          <ac:chgData name="LIM LI XIN JED" userId="cfbf0014-c6a2-4210-b355-56815d327060" providerId="ADAL" clId="{2D45064C-031A-4123-934E-C44A1310049A}" dt="2022-02-10T09:44:38.901" v="2916" actId="164"/>
          <ac:grpSpMkLst>
            <pc:docMk/>
            <pc:sldMk cId="1642366064" sldId="733"/>
            <ac:grpSpMk id="45" creationId="{5836A895-A73C-4AA1-BD78-5B6E9641316A}"/>
          </ac:grpSpMkLst>
        </pc:grpChg>
        <pc:grpChg chg="del">
          <ac:chgData name="LIM LI XIN JED" userId="cfbf0014-c6a2-4210-b355-56815d327060" providerId="ADAL" clId="{2D45064C-031A-4123-934E-C44A1310049A}" dt="2022-02-09T05:33:44.971" v="643" actId="478"/>
          <ac:grpSpMkLst>
            <pc:docMk/>
            <pc:sldMk cId="1642366064" sldId="733"/>
            <ac:grpSpMk id="45" creationId="{C3F4C003-6CC7-408E-AB5F-3F4F52A9D74F}"/>
          </ac:grpSpMkLst>
        </pc:grpChg>
        <pc:grpChg chg="add del mod">
          <ac:chgData name="LIM LI XIN JED" userId="cfbf0014-c6a2-4210-b355-56815d327060" providerId="ADAL" clId="{2D45064C-031A-4123-934E-C44A1310049A}" dt="2022-02-10T09:40:03.686" v="2878" actId="478"/>
          <ac:grpSpMkLst>
            <pc:docMk/>
            <pc:sldMk cId="1642366064" sldId="733"/>
            <ac:grpSpMk id="48" creationId="{7DFE18B4-94AF-4242-8D7F-452D56B8E198}"/>
          </ac:grpSpMkLst>
        </pc:grpChg>
        <pc:grpChg chg="add mod">
          <ac:chgData name="LIM LI XIN JED" userId="cfbf0014-c6a2-4210-b355-56815d327060" providerId="ADAL" clId="{2D45064C-031A-4123-934E-C44A1310049A}" dt="2022-02-10T09:44:38.901" v="2916" actId="164"/>
          <ac:grpSpMkLst>
            <pc:docMk/>
            <pc:sldMk cId="1642366064" sldId="733"/>
            <ac:grpSpMk id="51" creationId="{56A36CAE-2264-4ADE-98A5-3F9EBA38B786}"/>
          </ac:grpSpMkLst>
        </pc:grpChg>
        <pc:grpChg chg="add mod">
          <ac:chgData name="LIM LI XIN JED" userId="cfbf0014-c6a2-4210-b355-56815d327060" providerId="ADAL" clId="{2D45064C-031A-4123-934E-C44A1310049A}" dt="2022-02-10T09:44:38.901" v="2916" actId="164"/>
          <ac:grpSpMkLst>
            <pc:docMk/>
            <pc:sldMk cId="1642366064" sldId="733"/>
            <ac:grpSpMk id="54" creationId="{16951600-543E-4F75-8F51-9325B1CE76AF}"/>
          </ac:grpSpMkLst>
        </pc:grpChg>
        <pc:grpChg chg="add mod">
          <ac:chgData name="LIM LI XIN JED" userId="cfbf0014-c6a2-4210-b355-56815d327060" providerId="ADAL" clId="{2D45064C-031A-4123-934E-C44A1310049A}" dt="2022-02-10T09:44:38.901" v="2916" actId="164"/>
          <ac:grpSpMkLst>
            <pc:docMk/>
            <pc:sldMk cId="1642366064" sldId="733"/>
            <ac:grpSpMk id="57" creationId="{B625A17F-47E9-4C60-AD57-960941526CA3}"/>
          </ac:grpSpMkLst>
        </pc:grpChg>
        <pc:grpChg chg="add mod">
          <ac:chgData name="LIM LI XIN JED" userId="cfbf0014-c6a2-4210-b355-56815d327060" providerId="ADAL" clId="{2D45064C-031A-4123-934E-C44A1310049A}" dt="2022-02-10T09:44:38.901" v="2916" actId="164"/>
          <ac:grpSpMkLst>
            <pc:docMk/>
            <pc:sldMk cId="1642366064" sldId="733"/>
            <ac:grpSpMk id="60" creationId="{46747E7D-246F-4ED2-ADA4-065547414506}"/>
          </ac:grpSpMkLst>
        </pc:grpChg>
        <pc:grpChg chg="add mod">
          <ac:chgData name="LIM LI XIN JED" userId="cfbf0014-c6a2-4210-b355-56815d327060" providerId="ADAL" clId="{2D45064C-031A-4123-934E-C44A1310049A}" dt="2022-02-10T09:44:38.901" v="2916" actId="164"/>
          <ac:grpSpMkLst>
            <pc:docMk/>
            <pc:sldMk cId="1642366064" sldId="733"/>
            <ac:grpSpMk id="63" creationId="{7FDE71BD-78BA-45B0-BE7C-77B6606A6905}"/>
          </ac:grpSpMkLst>
        </pc:grpChg>
        <pc:grpChg chg="add mod">
          <ac:chgData name="LIM LI XIN JED" userId="cfbf0014-c6a2-4210-b355-56815d327060" providerId="ADAL" clId="{2D45064C-031A-4123-934E-C44A1310049A}" dt="2022-02-10T09:44:38.901" v="2916" actId="164"/>
          <ac:grpSpMkLst>
            <pc:docMk/>
            <pc:sldMk cId="1642366064" sldId="733"/>
            <ac:grpSpMk id="66" creationId="{D0A8A0E7-CCB2-4E6E-8958-A9759DADEF31}"/>
          </ac:grpSpMkLst>
        </pc:grpChg>
        <pc:grpChg chg="add del mod">
          <ac:chgData name="LIM LI XIN JED" userId="cfbf0014-c6a2-4210-b355-56815d327060" providerId="ADAL" clId="{2D45064C-031A-4123-934E-C44A1310049A}" dt="2022-02-10T09:51:21.544" v="2947" actId="478"/>
          <ac:grpSpMkLst>
            <pc:docMk/>
            <pc:sldMk cId="1642366064" sldId="733"/>
            <ac:grpSpMk id="69" creationId="{804B8AC4-44F6-4860-93C2-74DA8C5A6167}"/>
          </ac:grpSpMkLst>
        </pc:grpChg>
        <pc:grpChg chg="mod">
          <ac:chgData name="LIM LI XIN JED" userId="cfbf0014-c6a2-4210-b355-56815d327060" providerId="ADAL" clId="{2D45064C-031A-4123-934E-C44A1310049A}" dt="2022-02-10T09:48:24.498" v="2923"/>
          <ac:grpSpMkLst>
            <pc:docMk/>
            <pc:sldMk cId="1642366064" sldId="733"/>
            <ac:grpSpMk id="71" creationId="{8E952774-1A34-43B2-BA69-721D7B398764}"/>
          </ac:grpSpMkLst>
        </pc:grpChg>
        <pc:grpChg chg="mod">
          <ac:chgData name="LIM LI XIN JED" userId="cfbf0014-c6a2-4210-b355-56815d327060" providerId="ADAL" clId="{2D45064C-031A-4123-934E-C44A1310049A}" dt="2022-02-10T09:48:24.498" v="2923"/>
          <ac:grpSpMkLst>
            <pc:docMk/>
            <pc:sldMk cId="1642366064" sldId="733"/>
            <ac:grpSpMk id="72" creationId="{B2F3C426-BECC-4196-B4BB-7177EA9416EB}"/>
          </ac:grpSpMkLst>
        </pc:grpChg>
        <pc:grpChg chg="mod">
          <ac:chgData name="LIM LI XIN JED" userId="cfbf0014-c6a2-4210-b355-56815d327060" providerId="ADAL" clId="{2D45064C-031A-4123-934E-C44A1310049A}" dt="2022-02-10T09:48:24.498" v="2923"/>
          <ac:grpSpMkLst>
            <pc:docMk/>
            <pc:sldMk cId="1642366064" sldId="733"/>
            <ac:grpSpMk id="73" creationId="{DB0E0677-BC01-4EA9-9025-7D3F472D25F1}"/>
          </ac:grpSpMkLst>
        </pc:grpChg>
        <pc:grpChg chg="mod">
          <ac:chgData name="LIM LI XIN JED" userId="cfbf0014-c6a2-4210-b355-56815d327060" providerId="ADAL" clId="{2D45064C-031A-4123-934E-C44A1310049A}" dt="2022-02-10T09:48:24.498" v="2923"/>
          <ac:grpSpMkLst>
            <pc:docMk/>
            <pc:sldMk cId="1642366064" sldId="733"/>
            <ac:grpSpMk id="74" creationId="{E3015857-D038-41AD-86FA-6DDEA64E12BD}"/>
          </ac:grpSpMkLst>
        </pc:grpChg>
        <pc:grpChg chg="mod">
          <ac:chgData name="LIM LI XIN JED" userId="cfbf0014-c6a2-4210-b355-56815d327060" providerId="ADAL" clId="{2D45064C-031A-4123-934E-C44A1310049A}" dt="2022-02-10T09:48:24.498" v="2923"/>
          <ac:grpSpMkLst>
            <pc:docMk/>
            <pc:sldMk cId="1642366064" sldId="733"/>
            <ac:grpSpMk id="75" creationId="{1329877C-64FE-4488-A026-E2300257EA6B}"/>
          </ac:grpSpMkLst>
        </pc:grpChg>
        <pc:grpChg chg="mod">
          <ac:chgData name="LIM LI XIN JED" userId="cfbf0014-c6a2-4210-b355-56815d327060" providerId="ADAL" clId="{2D45064C-031A-4123-934E-C44A1310049A}" dt="2022-02-10T09:48:24.498" v="2923"/>
          <ac:grpSpMkLst>
            <pc:docMk/>
            <pc:sldMk cId="1642366064" sldId="733"/>
            <ac:grpSpMk id="76" creationId="{A3266019-894B-40A0-9836-45772189D37D}"/>
          </ac:grpSpMkLst>
        </pc:grpChg>
        <pc:grpChg chg="mod">
          <ac:chgData name="LIM LI XIN JED" userId="cfbf0014-c6a2-4210-b355-56815d327060" providerId="ADAL" clId="{2D45064C-031A-4123-934E-C44A1310049A}" dt="2022-02-10T09:48:24.498" v="2923"/>
          <ac:grpSpMkLst>
            <pc:docMk/>
            <pc:sldMk cId="1642366064" sldId="733"/>
            <ac:grpSpMk id="77" creationId="{98087BCE-A684-4A2B-ADFB-2F5A44910BDA}"/>
          </ac:grpSpMkLst>
        </pc:grpChg>
        <pc:grpChg chg="mod">
          <ac:chgData name="LIM LI XIN JED" userId="cfbf0014-c6a2-4210-b355-56815d327060" providerId="ADAL" clId="{2D45064C-031A-4123-934E-C44A1310049A}" dt="2022-02-10T09:48:24.498" v="2923"/>
          <ac:grpSpMkLst>
            <pc:docMk/>
            <pc:sldMk cId="1642366064" sldId="733"/>
            <ac:grpSpMk id="78" creationId="{E53185F9-B155-4861-A6F9-731D8C8FBB08}"/>
          </ac:grpSpMkLst>
        </pc:grpChg>
        <pc:grpChg chg="add del mod">
          <ac:chgData name="LIM LI XIN JED" userId="cfbf0014-c6a2-4210-b355-56815d327060" providerId="ADAL" clId="{2D45064C-031A-4123-934E-C44A1310049A}" dt="2022-02-10T10:00:08.427" v="3041"/>
          <ac:grpSpMkLst>
            <pc:docMk/>
            <pc:sldMk cId="1642366064" sldId="733"/>
            <ac:grpSpMk id="106" creationId="{5723F2F3-08EF-4040-84D5-E8E9FDD899BD}"/>
          </ac:grpSpMkLst>
        </pc:grpChg>
        <pc:grpChg chg="add del mod">
          <ac:chgData name="LIM LI XIN JED" userId="cfbf0014-c6a2-4210-b355-56815d327060" providerId="ADAL" clId="{2D45064C-031A-4123-934E-C44A1310049A}" dt="2022-02-10T10:00:14.142" v="3045"/>
          <ac:grpSpMkLst>
            <pc:docMk/>
            <pc:sldMk cId="1642366064" sldId="733"/>
            <ac:grpSpMk id="109" creationId="{AB3DF9C3-EAA8-4F75-B30E-471C0EEDEBC8}"/>
          </ac:grpSpMkLst>
        </pc:grpChg>
        <pc:grpChg chg="add mod">
          <ac:chgData name="LIM LI XIN JED" userId="cfbf0014-c6a2-4210-b355-56815d327060" providerId="ADAL" clId="{2D45064C-031A-4123-934E-C44A1310049A}" dt="2022-02-10T10:00:13.618" v="3044" actId="571"/>
          <ac:grpSpMkLst>
            <pc:docMk/>
            <pc:sldMk cId="1642366064" sldId="733"/>
            <ac:grpSpMk id="112" creationId="{17E59C54-8632-4EA9-AC06-F9B6F9487B7F}"/>
          </ac:grpSpMkLst>
        </pc:grpChg>
        <pc:grpChg chg="add mod">
          <ac:chgData name="LIM LI XIN JED" userId="cfbf0014-c6a2-4210-b355-56815d327060" providerId="ADAL" clId="{2D45064C-031A-4123-934E-C44A1310049A}" dt="2022-02-10T10:04:00.382" v="3094" actId="164"/>
          <ac:grpSpMkLst>
            <pc:docMk/>
            <pc:sldMk cId="1642366064" sldId="733"/>
            <ac:grpSpMk id="115" creationId="{D0962B53-58DA-471A-BA04-7BF3F64F1C10}"/>
          </ac:grpSpMkLst>
        </pc:grpChg>
        <pc:grpChg chg="add mod">
          <ac:chgData name="LIM LI XIN JED" userId="cfbf0014-c6a2-4210-b355-56815d327060" providerId="ADAL" clId="{2D45064C-031A-4123-934E-C44A1310049A}" dt="2022-02-10T10:04:00.382" v="3094" actId="164"/>
          <ac:grpSpMkLst>
            <pc:docMk/>
            <pc:sldMk cId="1642366064" sldId="733"/>
            <ac:grpSpMk id="118" creationId="{D65CD115-61A6-48DE-B335-D2E1CBE17F5F}"/>
          </ac:grpSpMkLst>
        </pc:grpChg>
        <pc:grpChg chg="add mod">
          <ac:chgData name="LIM LI XIN JED" userId="cfbf0014-c6a2-4210-b355-56815d327060" providerId="ADAL" clId="{2D45064C-031A-4123-934E-C44A1310049A}" dt="2022-02-10T10:04:00.382" v="3094" actId="164"/>
          <ac:grpSpMkLst>
            <pc:docMk/>
            <pc:sldMk cId="1642366064" sldId="733"/>
            <ac:grpSpMk id="121" creationId="{F380B456-2C3A-4A7A-8C02-0C5F9E9327CF}"/>
          </ac:grpSpMkLst>
        </pc:grpChg>
        <pc:grpChg chg="add del mod">
          <ac:chgData name="LIM LI XIN JED" userId="cfbf0014-c6a2-4210-b355-56815d327060" providerId="ADAL" clId="{2D45064C-031A-4123-934E-C44A1310049A}" dt="2022-02-10T10:00:56.053" v="3061" actId="478"/>
          <ac:grpSpMkLst>
            <pc:docMk/>
            <pc:sldMk cId="1642366064" sldId="733"/>
            <ac:grpSpMk id="124" creationId="{5A8D03FD-6DB1-4B2D-80AE-B8C0793D2C5A}"/>
          </ac:grpSpMkLst>
        </pc:grpChg>
        <pc:grpChg chg="add mod">
          <ac:chgData name="LIM LI XIN JED" userId="cfbf0014-c6a2-4210-b355-56815d327060" providerId="ADAL" clId="{2D45064C-031A-4123-934E-C44A1310049A}" dt="2022-02-10T10:04:00.382" v="3094" actId="164"/>
          <ac:grpSpMkLst>
            <pc:docMk/>
            <pc:sldMk cId="1642366064" sldId="733"/>
            <ac:grpSpMk id="127" creationId="{3301937E-821E-4995-BBE8-D8C9CA6BC2E7}"/>
          </ac:grpSpMkLst>
        </pc:grpChg>
        <pc:grpChg chg="add mod">
          <ac:chgData name="LIM LI XIN JED" userId="cfbf0014-c6a2-4210-b355-56815d327060" providerId="ADAL" clId="{2D45064C-031A-4123-934E-C44A1310049A}" dt="2022-02-10T10:04:00.382" v="3094" actId="164"/>
          <ac:grpSpMkLst>
            <pc:docMk/>
            <pc:sldMk cId="1642366064" sldId="733"/>
            <ac:grpSpMk id="130" creationId="{3DB7EC7B-3835-429C-A464-60C2C7786C41}"/>
          </ac:grpSpMkLst>
        </pc:grpChg>
        <pc:grpChg chg="add mod">
          <ac:chgData name="LIM LI XIN JED" userId="cfbf0014-c6a2-4210-b355-56815d327060" providerId="ADAL" clId="{2D45064C-031A-4123-934E-C44A1310049A}" dt="2022-02-10T10:04:00.382" v="3094" actId="164"/>
          <ac:grpSpMkLst>
            <pc:docMk/>
            <pc:sldMk cId="1642366064" sldId="733"/>
            <ac:grpSpMk id="133" creationId="{6EAC5C5D-F764-49E5-8BF7-4AFA63A99365}"/>
          </ac:grpSpMkLst>
        </pc:grpChg>
        <pc:grpChg chg="add mod">
          <ac:chgData name="LIM LI XIN JED" userId="cfbf0014-c6a2-4210-b355-56815d327060" providerId="ADAL" clId="{2D45064C-031A-4123-934E-C44A1310049A}" dt="2022-02-10T10:04:00.382" v="3094" actId="164"/>
          <ac:grpSpMkLst>
            <pc:docMk/>
            <pc:sldMk cId="1642366064" sldId="733"/>
            <ac:grpSpMk id="136" creationId="{BE177F67-8073-41B4-BC1F-BF693B832B55}"/>
          </ac:grpSpMkLst>
        </pc:grpChg>
        <pc:grpChg chg="add del mod">
          <ac:chgData name="LIM LI XIN JED" userId="cfbf0014-c6a2-4210-b355-56815d327060" providerId="ADAL" clId="{2D45064C-031A-4123-934E-C44A1310049A}" dt="2022-02-10T10:09:27.480" v="3227" actId="165"/>
          <ac:grpSpMkLst>
            <pc:docMk/>
            <pc:sldMk cId="1642366064" sldId="733"/>
            <ac:grpSpMk id="139" creationId="{EC3705C4-8E88-4804-A3E5-7B56CDDABDD3}"/>
          </ac:grpSpMkLst>
        </pc:grpChg>
        <pc:grpChg chg="add del mod topLvl">
          <ac:chgData name="LIM LI XIN JED" userId="cfbf0014-c6a2-4210-b355-56815d327060" providerId="ADAL" clId="{2D45064C-031A-4123-934E-C44A1310049A}" dt="2022-02-10T10:09:40.991" v="3232" actId="478"/>
          <ac:grpSpMkLst>
            <pc:docMk/>
            <pc:sldMk cId="1642366064" sldId="733"/>
            <ac:grpSpMk id="141" creationId="{82BB06F3-32C1-4A11-A449-63DAE6678894}"/>
          </ac:grpSpMkLst>
        </pc:grpChg>
        <pc:grpChg chg="add del mod topLvl">
          <ac:chgData name="LIM LI XIN JED" userId="cfbf0014-c6a2-4210-b355-56815d327060" providerId="ADAL" clId="{2D45064C-031A-4123-934E-C44A1310049A}" dt="2022-02-10T10:09:40.991" v="3232" actId="478"/>
          <ac:grpSpMkLst>
            <pc:docMk/>
            <pc:sldMk cId="1642366064" sldId="733"/>
            <ac:grpSpMk id="142" creationId="{C92CEDD6-4E44-4A82-AEB8-92CAE46882A5}"/>
          </ac:grpSpMkLst>
        </pc:grpChg>
        <pc:grpChg chg="add del mod topLvl">
          <ac:chgData name="LIM LI XIN JED" userId="cfbf0014-c6a2-4210-b355-56815d327060" providerId="ADAL" clId="{2D45064C-031A-4123-934E-C44A1310049A}" dt="2022-02-10T10:09:40.991" v="3232" actId="478"/>
          <ac:grpSpMkLst>
            <pc:docMk/>
            <pc:sldMk cId="1642366064" sldId="733"/>
            <ac:grpSpMk id="143" creationId="{0853FEEF-04B2-4F59-885A-7E2240939206}"/>
          </ac:grpSpMkLst>
        </pc:grpChg>
        <pc:grpChg chg="add del mod topLvl">
          <ac:chgData name="LIM LI XIN JED" userId="cfbf0014-c6a2-4210-b355-56815d327060" providerId="ADAL" clId="{2D45064C-031A-4123-934E-C44A1310049A}" dt="2022-02-10T10:09:40.991" v="3232" actId="478"/>
          <ac:grpSpMkLst>
            <pc:docMk/>
            <pc:sldMk cId="1642366064" sldId="733"/>
            <ac:grpSpMk id="144" creationId="{30081579-A8BE-483D-8031-31C377614D7E}"/>
          </ac:grpSpMkLst>
        </pc:grpChg>
        <pc:grpChg chg="add del mod topLvl">
          <ac:chgData name="LIM LI XIN JED" userId="cfbf0014-c6a2-4210-b355-56815d327060" providerId="ADAL" clId="{2D45064C-031A-4123-934E-C44A1310049A}" dt="2022-02-10T10:09:40.991" v="3232" actId="478"/>
          <ac:grpSpMkLst>
            <pc:docMk/>
            <pc:sldMk cId="1642366064" sldId="733"/>
            <ac:grpSpMk id="145" creationId="{0E28E4C0-A644-4BD1-A578-5246047081EB}"/>
          </ac:grpSpMkLst>
        </pc:grpChg>
        <pc:grpChg chg="add del mod topLvl">
          <ac:chgData name="LIM LI XIN JED" userId="cfbf0014-c6a2-4210-b355-56815d327060" providerId="ADAL" clId="{2D45064C-031A-4123-934E-C44A1310049A}" dt="2022-02-10T10:09:40.991" v="3232" actId="478"/>
          <ac:grpSpMkLst>
            <pc:docMk/>
            <pc:sldMk cId="1642366064" sldId="733"/>
            <ac:grpSpMk id="146" creationId="{E69A3822-6825-4A87-BE32-49EE14DF4C7B}"/>
          </ac:grpSpMkLst>
        </pc:grpChg>
        <pc:grpChg chg="add del mod topLvl">
          <ac:chgData name="LIM LI XIN JED" userId="cfbf0014-c6a2-4210-b355-56815d327060" providerId="ADAL" clId="{2D45064C-031A-4123-934E-C44A1310049A}" dt="2022-02-10T10:09:40.991" v="3232" actId="478"/>
          <ac:grpSpMkLst>
            <pc:docMk/>
            <pc:sldMk cId="1642366064" sldId="733"/>
            <ac:grpSpMk id="147" creationId="{3DF1FC76-5432-4E67-86D8-9C2E035E564D}"/>
          </ac:grpSpMkLst>
        </pc:grpChg>
        <pc:grpChg chg="add del mod topLvl">
          <ac:chgData name="LIM LI XIN JED" userId="cfbf0014-c6a2-4210-b355-56815d327060" providerId="ADAL" clId="{2D45064C-031A-4123-934E-C44A1310049A}" dt="2022-02-10T10:09:40.991" v="3232" actId="478"/>
          <ac:grpSpMkLst>
            <pc:docMk/>
            <pc:sldMk cId="1642366064" sldId="733"/>
            <ac:grpSpMk id="148" creationId="{D814C146-6693-4589-9622-DD480077D3D6}"/>
          </ac:grpSpMkLst>
        </pc:grpChg>
        <pc:grpChg chg="add del mod">
          <ac:chgData name="LIM LI XIN JED" userId="cfbf0014-c6a2-4210-b355-56815d327060" providerId="ADAL" clId="{2D45064C-031A-4123-934E-C44A1310049A}" dt="2022-02-10T10:09:18.730" v="3225" actId="165"/>
          <ac:grpSpMkLst>
            <pc:docMk/>
            <pc:sldMk cId="1642366064" sldId="733"/>
            <ac:grpSpMk id="165" creationId="{767B01C8-4DDB-4371-B656-311E1C37AC54}"/>
          </ac:grpSpMkLst>
        </pc:grpChg>
        <pc:grpChg chg="add mod">
          <ac:chgData name="LIM LI XIN JED" userId="cfbf0014-c6a2-4210-b355-56815d327060" providerId="ADAL" clId="{2D45064C-031A-4123-934E-C44A1310049A}" dt="2022-02-10T10:16:21.488" v="3337" actId="1035"/>
          <ac:grpSpMkLst>
            <pc:docMk/>
            <pc:sldMk cId="1642366064" sldId="733"/>
            <ac:grpSpMk id="176" creationId="{430A5B44-D156-41A1-A93C-1F30576BF270}"/>
          </ac:grpSpMkLst>
        </pc:grpChg>
        <pc:grpChg chg="mod">
          <ac:chgData name="LIM LI XIN JED" userId="cfbf0014-c6a2-4210-b355-56815d327060" providerId="ADAL" clId="{2D45064C-031A-4123-934E-C44A1310049A}" dt="2022-02-10T10:09:50.360" v="3233"/>
          <ac:grpSpMkLst>
            <pc:docMk/>
            <pc:sldMk cId="1642366064" sldId="733"/>
            <ac:grpSpMk id="178" creationId="{85F596F6-9FAC-4AA3-A064-35A5E68E6348}"/>
          </ac:grpSpMkLst>
        </pc:grpChg>
        <pc:grpChg chg="mod">
          <ac:chgData name="LIM LI XIN JED" userId="cfbf0014-c6a2-4210-b355-56815d327060" providerId="ADAL" clId="{2D45064C-031A-4123-934E-C44A1310049A}" dt="2022-02-10T10:09:50.360" v="3233"/>
          <ac:grpSpMkLst>
            <pc:docMk/>
            <pc:sldMk cId="1642366064" sldId="733"/>
            <ac:grpSpMk id="179" creationId="{D9F03A2C-6D8E-46B6-917D-1BE3525B0B8E}"/>
          </ac:grpSpMkLst>
        </pc:grpChg>
        <pc:grpChg chg="mod">
          <ac:chgData name="LIM LI XIN JED" userId="cfbf0014-c6a2-4210-b355-56815d327060" providerId="ADAL" clId="{2D45064C-031A-4123-934E-C44A1310049A}" dt="2022-02-10T10:09:50.360" v="3233"/>
          <ac:grpSpMkLst>
            <pc:docMk/>
            <pc:sldMk cId="1642366064" sldId="733"/>
            <ac:grpSpMk id="180" creationId="{957B65E7-3118-4520-A5D4-754A03C36EEA}"/>
          </ac:grpSpMkLst>
        </pc:grpChg>
        <pc:grpChg chg="mod">
          <ac:chgData name="LIM LI XIN JED" userId="cfbf0014-c6a2-4210-b355-56815d327060" providerId="ADAL" clId="{2D45064C-031A-4123-934E-C44A1310049A}" dt="2022-02-10T10:09:50.360" v="3233"/>
          <ac:grpSpMkLst>
            <pc:docMk/>
            <pc:sldMk cId="1642366064" sldId="733"/>
            <ac:grpSpMk id="181" creationId="{016B0A0A-FDC9-4C78-8B29-98BF22A401DD}"/>
          </ac:grpSpMkLst>
        </pc:grpChg>
        <pc:grpChg chg="mod">
          <ac:chgData name="LIM LI XIN JED" userId="cfbf0014-c6a2-4210-b355-56815d327060" providerId="ADAL" clId="{2D45064C-031A-4123-934E-C44A1310049A}" dt="2022-02-10T10:09:50.360" v="3233"/>
          <ac:grpSpMkLst>
            <pc:docMk/>
            <pc:sldMk cId="1642366064" sldId="733"/>
            <ac:grpSpMk id="182" creationId="{300FA77C-98C5-445F-846B-BB52AC4AB4ED}"/>
          </ac:grpSpMkLst>
        </pc:grpChg>
        <pc:grpChg chg="mod">
          <ac:chgData name="LIM LI XIN JED" userId="cfbf0014-c6a2-4210-b355-56815d327060" providerId="ADAL" clId="{2D45064C-031A-4123-934E-C44A1310049A}" dt="2022-02-10T10:09:50.360" v="3233"/>
          <ac:grpSpMkLst>
            <pc:docMk/>
            <pc:sldMk cId="1642366064" sldId="733"/>
            <ac:grpSpMk id="183" creationId="{52FD1EB2-9A67-4A63-BEC8-65E0F3CD23A2}"/>
          </ac:grpSpMkLst>
        </pc:grpChg>
        <pc:grpChg chg="mod">
          <ac:chgData name="LIM LI XIN JED" userId="cfbf0014-c6a2-4210-b355-56815d327060" providerId="ADAL" clId="{2D45064C-031A-4123-934E-C44A1310049A}" dt="2022-02-10T10:09:50.360" v="3233"/>
          <ac:grpSpMkLst>
            <pc:docMk/>
            <pc:sldMk cId="1642366064" sldId="733"/>
            <ac:grpSpMk id="184" creationId="{861D9FD8-3D01-4785-8480-4D2E186C4885}"/>
          </ac:grpSpMkLst>
        </pc:grpChg>
        <pc:grpChg chg="mod">
          <ac:chgData name="LIM LI XIN JED" userId="cfbf0014-c6a2-4210-b355-56815d327060" providerId="ADAL" clId="{2D45064C-031A-4123-934E-C44A1310049A}" dt="2022-02-10T10:09:50.360" v="3233"/>
          <ac:grpSpMkLst>
            <pc:docMk/>
            <pc:sldMk cId="1642366064" sldId="733"/>
            <ac:grpSpMk id="185" creationId="{4716EABC-84E2-44DF-A0A7-139120A9C123}"/>
          </ac:grpSpMkLst>
        </pc:grpChg>
        <pc:picChg chg="add mod">
          <ac:chgData name="LIM LI XIN JED" userId="cfbf0014-c6a2-4210-b355-56815d327060" providerId="ADAL" clId="{2D45064C-031A-4123-934E-C44A1310049A}" dt="2022-02-10T10:16:30.050" v="3338"/>
          <ac:picMkLst>
            <pc:docMk/>
            <pc:sldMk cId="1642366064" sldId="733"/>
            <ac:picMk id="214" creationId="{AE29F0E3-58CE-431A-BBA7-78E37254A294}"/>
          </ac:picMkLst>
        </pc:picChg>
        <pc:cxnChg chg="mod">
          <ac:chgData name="LIM LI XIN JED" userId="cfbf0014-c6a2-4210-b355-56815d327060" providerId="ADAL" clId="{2D45064C-031A-4123-934E-C44A1310049A}" dt="2022-02-09T05:33:45.462" v="644"/>
          <ac:cxnSpMkLst>
            <pc:docMk/>
            <pc:sldMk cId="1642366064" sldId="733"/>
            <ac:cxnSpMk id="26" creationId="{4212016C-1B4D-4139-864E-BCC3316E3AF8}"/>
          </ac:cxnSpMkLst>
        </pc:cxnChg>
        <pc:cxnChg chg="mod">
          <ac:chgData name="LIM LI XIN JED" userId="cfbf0014-c6a2-4210-b355-56815d327060" providerId="ADAL" clId="{2D45064C-031A-4123-934E-C44A1310049A}" dt="2022-02-09T05:33:45.462" v="644"/>
          <ac:cxnSpMkLst>
            <pc:docMk/>
            <pc:sldMk cId="1642366064" sldId="733"/>
            <ac:cxnSpMk id="27" creationId="{59584C4A-FFB4-45E4-AD75-0E981326BC55}"/>
          </ac:cxnSpMkLst>
        </pc:cxnChg>
        <pc:cxnChg chg="mod">
          <ac:chgData name="LIM LI XIN JED" userId="cfbf0014-c6a2-4210-b355-56815d327060" providerId="ADAL" clId="{2D45064C-031A-4123-934E-C44A1310049A}" dt="2022-02-09T05:33:45.462" v="644"/>
          <ac:cxnSpMkLst>
            <pc:docMk/>
            <pc:sldMk cId="1642366064" sldId="733"/>
            <ac:cxnSpMk id="29" creationId="{3DE8464D-3DCD-442B-B42A-3B7AF76C5825}"/>
          </ac:cxnSpMkLst>
        </pc:cxnChg>
        <pc:cxnChg chg="mod">
          <ac:chgData name="LIM LI XIN JED" userId="cfbf0014-c6a2-4210-b355-56815d327060" providerId="ADAL" clId="{2D45064C-031A-4123-934E-C44A1310049A}" dt="2022-02-09T05:33:45.462" v="644"/>
          <ac:cxnSpMkLst>
            <pc:docMk/>
            <pc:sldMk cId="1642366064" sldId="733"/>
            <ac:cxnSpMk id="31" creationId="{C83F71C5-E01C-43EA-8325-4086294045F2}"/>
          </ac:cxnSpMkLst>
        </pc:cxnChg>
        <pc:cxnChg chg="mod">
          <ac:chgData name="LIM LI XIN JED" userId="cfbf0014-c6a2-4210-b355-56815d327060" providerId="ADAL" clId="{2D45064C-031A-4123-934E-C44A1310049A}" dt="2022-02-09T05:33:45.462" v="644"/>
          <ac:cxnSpMkLst>
            <pc:docMk/>
            <pc:sldMk cId="1642366064" sldId="733"/>
            <ac:cxnSpMk id="33" creationId="{6722A340-ECF9-411A-AC68-734FC66C845A}"/>
          </ac:cxnSpMkLst>
        </pc:cxnChg>
        <pc:cxnChg chg="mod">
          <ac:chgData name="LIM LI XIN JED" userId="cfbf0014-c6a2-4210-b355-56815d327060" providerId="ADAL" clId="{2D45064C-031A-4123-934E-C44A1310049A}" dt="2022-02-09T05:33:45.462" v="644"/>
          <ac:cxnSpMkLst>
            <pc:docMk/>
            <pc:sldMk cId="1642366064" sldId="733"/>
            <ac:cxnSpMk id="34" creationId="{FAEC99B8-1597-461B-B7BF-2D5FCD1DA948}"/>
          </ac:cxnSpMkLst>
        </pc:cxnChg>
        <pc:cxnChg chg="mod">
          <ac:chgData name="LIM LI XIN JED" userId="cfbf0014-c6a2-4210-b355-56815d327060" providerId="ADAL" clId="{2D45064C-031A-4123-934E-C44A1310049A}" dt="2022-02-09T05:33:45.462" v="644"/>
          <ac:cxnSpMkLst>
            <pc:docMk/>
            <pc:sldMk cId="1642366064" sldId="733"/>
            <ac:cxnSpMk id="36" creationId="{B0DA4907-E5EA-4B57-9FC4-4F47942AD964}"/>
          </ac:cxnSpMkLst>
        </pc:cxnChg>
        <pc:cxnChg chg="mod">
          <ac:chgData name="LIM LI XIN JED" userId="cfbf0014-c6a2-4210-b355-56815d327060" providerId="ADAL" clId="{2D45064C-031A-4123-934E-C44A1310049A}" dt="2022-02-09T05:33:45.462" v="644"/>
          <ac:cxnSpMkLst>
            <pc:docMk/>
            <pc:sldMk cId="1642366064" sldId="733"/>
            <ac:cxnSpMk id="38" creationId="{DAEDC05D-1A07-4460-AAB2-A3F0DAD2A4D5}"/>
          </ac:cxnSpMkLst>
        </pc:cxnChg>
      </pc:sldChg>
      <pc:sldChg chg="add del">
        <pc:chgData name="LIM LI XIN JED" userId="cfbf0014-c6a2-4210-b355-56815d327060" providerId="ADAL" clId="{2D45064C-031A-4123-934E-C44A1310049A}" dt="2022-02-09T05:33:35.713" v="642" actId="47"/>
        <pc:sldMkLst>
          <pc:docMk/>
          <pc:sldMk cId="2235279282" sldId="734"/>
        </pc:sldMkLst>
      </pc:sldChg>
      <pc:sldChg chg="addSp delSp modSp add mod modTransition modAnim">
        <pc:chgData name="LIM LI XIN JED" userId="cfbf0014-c6a2-4210-b355-56815d327060" providerId="ADAL" clId="{2D45064C-031A-4123-934E-C44A1310049A}" dt="2022-02-10T13:47:57.009" v="7045"/>
        <pc:sldMkLst>
          <pc:docMk/>
          <pc:sldMk cId="3447996753" sldId="734"/>
        </pc:sldMkLst>
        <pc:spChg chg="add mod">
          <ac:chgData name="LIM LI XIN JED" userId="cfbf0014-c6a2-4210-b355-56815d327060" providerId="ADAL" clId="{2D45064C-031A-4123-934E-C44A1310049A}" dt="2022-02-09T06:00:05.397" v="1091" actId="1076"/>
          <ac:spMkLst>
            <pc:docMk/>
            <pc:sldMk cId="3447996753" sldId="734"/>
            <ac:spMk id="4" creationId="{FD84F841-D912-4509-B681-F92236A68623}"/>
          </ac:spMkLst>
        </pc:spChg>
        <pc:spChg chg="add mod">
          <ac:chgData name="LIM LI XIN JED" userId="cfbf0014-c6a2-4210-b355-56815d327060" providerId="ADAL" clId="{2D45064C-031A-4123-934E-C44A1310049A}" dt="2022-02-09T06:00:19.097" v="1103" actId="1076"/>
          <ac:spMkLst>
            <pc:docMk/>
            <pc:sldMk cId="3447996753" sldId="734"/>
            <ac:spMk id="13" creationId="{19EDC68B-545E-413D-A010-D083F342DA56}"/>
          </ac:spMkLst>
        </pc:spChg>
        <pc:picChg chg="del">
          <ac:chgData name="LIM LI XIN JED" userId="cfbf0014-c6a2-4210-b355-56815d327060" providerId="ADAL" clId="{2D45064C-031A-4123-934E-C44A1310049A}" dt="2022-02-09T05:56:42.655" v="1010" actId="478"/>
          <ac:picMkLst>
            <pc:docMk/>
            <pc:sldMk cId="3447996753" sldId="734"/>
            <ac:picMk id="5" creationId="{CD599DB9-8D36-40A8-9592-7DA33ABAABD1}"/>
          </ac:picMkLst>
        </pc:picChg>
        <pc:cxnChg chg="add mod">
          <ac:chgData name="LIM LI XIN JED" userId="cfbf0014-c6a2-4210-b355-56815d327060" providerId="ADAL" clId="{2D45064C-031A-4123-934E-C44A1310049A}" dt="2022-02-09T05:58:43.846" v="1039" actId="1582"/>
          <ac:cxnSpMkLst>
            <pc:docMk/>
            <pc:sldMk cId="3447996753" sldId="734"/>
            <ac:cxnSpMk id="7" creationId="{A4B982ED-45FA-471B-A498-82095B918D08}"/>
          </ac:cxnSpMkLst>
        </pc:cxnChg>
        <pc:cxnChg chg="add mod">
          <ac:chgData name="LIM LI XIN JED" userId="cfbf0014-c6a2-4210-b355-56815d327060" providerId="ADAL" clId="{2D45064C-031A-4123-934E-C44A1310049A}" dt="2022-02-09T05:58:43.846" v="1039" actId="1582"/>
          <ac:cxnSpMkLst>
            <pc:docMk/>
            <pc:sldMk cId="3447996753" sldId="734"/>
            <ac:cxnSpMk id="27" creationId="{A76FEF84-CDC7-4B6E-A967-D969FDB66FB6}"/>
          </ac:cxnSpMkLst>
        </pc:cxnChg>
        <pc:cxnChg chg="add mod">
          <ac:chgData name="LIM LI XIN JED" userId="cfbf0014-c6a2-4210-b355-56815d327060" providerId="ADAL" clId="{2D45064C-031A-4123-934E-C44A1310049A}" dt="2022-02-09T05:58:43.846" v="1039" actId="1582"/>
          <ac:cxnSpMkLst>
            <pc:docMk/>
            <pc:sldMk cId="3447996753" sldId="734"/>
            <ac:cxnSpMk id="40" creationId="{121974EB-8B8B-48FC-8E43-F93FC39D6D7E}"/>
          </ac:cxnSpMkLst>
        </pc:cxnChg>
        <pc:cxnChg chg="add mod">
          <ac:chgData name="LIM LI XIN JED" userId="cfbf0014-c6a2-4210-b355-56815d327060" providerId="ADAL" clId="{2D45064C-031A-4123-934E-C44A1310049A}" dt="2022-02-09T05:58:43.846" v="1039" actId="1582"/>
          <ac:cxnSpMkLst>
            <pc:docMk/>
            <pc:sldMk cId="3447996753" sldId="734"/>
            <ac:cxnSpMk id="42" creationId="{7DF51C67-4408-410B-BD77-17A06EB26DE9}"/>
          </ac:cxnSpMkLst>
        </pc:cxnChg>
        <pc:cxnChg chg="add mod">
          <ac:chgData name="LIM LI XIN JED" userId="cfbf0014-c6a2-4210-b355-56815d327060" providerId="ADAL" clId="{2D45064C-031A-4123-934E-C44A1310049A}" dt="2022-02-09T05:58:43.846" v="1039" actId="1582"/>
          <ac:cxnSpMkLst>
            <pc:docMk/>
            <pc:sldMk cId="3447996753" sldId="734"/>
            <ac:cxnSpMk id="43" creationId="{1D429EA4-9D55-447D-981E-B3D77210A1C6}"/>
          </ac:cxnSpMkLst>
        </pc:cxnChg>
        <pc:cxnChg chg="add mod">
          <ac:chgData name="LIM LI XIN JED" userId="cfbf0014-c6a2-4210-b355-56815d327060" providerId="ADAL" clId="{2D45064C-031A-4123-934E-C44A1310049A}" dt="2022-02-09T05:58:43.846" v="1039" actId="1582"/>
          <ac:cxnSpMkLst>
            <pc:docMk/>
            <pc:sldMk cId="3447996753" sldId="734"/>
            <ac:cxnSpMk id="44" creationId="{D774CDE0-0853-4F29-B3A5-BB098CBB26D4}"/>
          </ac:cxnSpMkLst>
        </pc:cxnChg>
      </pc:sldChg>
      <pc:sldChg chg="addSp delSp modSp add mod modTransition">
        <pc:chgData name="LIM LI XIN JED" userId="cfbf0014-c6a2-4210-b355-56815d327060" providerId="ADAL" clId="{2D45064C-031A-4123-934E-C44A1310049A}" dt="2022-02-10T13:47:57.009" v="7045"/>
        <pc:sldMkLst>
          <pc:docMk/>
          <pc:sldMk cId="4005934892" sldId="735"/>
        </pc:sldMkLst>
        <pc:spChg chg="mod">
          <ac:chgData name="LIM LI XIN JED" userId="cfbf0014-c6a2-4210-b355-56815d327060" providerId="ADAL" clId="{2D45064C-031A-4123-934E-C44A1310049A}" dt="2022-02-09T05:57:35.118" v="1018" actId="1076"/>
          <ac:spMkLst>
            <pc:docMk/>
            <pc:sldMk cId="4005934892" sldId="735"/>
            <ac:spMk id="4" creationId="{FD84F841-D912-4509-B681-F92236A68623}"/>
          </ac:spMkLst>
        </pc:spChg>
        <pc:cxnChg chg="add del mod">
          <ac:chgData name="LIM LI XIN JED" userId="cfbf0014-c6a2-4210-b355-56815d327060" providerId="ADAL" clId="{2D45064C-031A-4123-934E-C44A1310049A}" dt="2022-02-09T06:14:50.167" v="1105" actId="478"/>
          <ac:cxnSpMkLst>
            <pc:docMk/>
            <pc:sldMk cId="4005934892" sldId="735"/>
            <ac:cxnSpMk id="23" creationId="{1AADBDDB-C58F-42D2-B095-9179F3CBABC4}"/>
          </ac:cxnSpMkLst>
        </pc:cxnChg>
      </pc:sldChg>
      <pc:sldChg chg="add del">
        <pc:chgData name="LIM LI XIN JED" userId="cfbf0014-c6a2-4210-b355-56815d327060" providerId="ADAL" clId="{2D45064C-031A-4123-934E-C44A1310049A}" dt="2022-02-09T05:33:35.713" v="642" actId="47"/>
        <pc:sldMkLst>
          <pc:docMk/>
          <pc:sldMk cId="4100127834" sldId="735"/>
        </pc:sldMkLst>
      </pc:sldChg>
      <pc:sldChg chg="add del">
        <pc:chgData name="LIM LI XIN JED" userId="cfbf0014-c6a2-4210-b355-56815d327060" providerId="ADAL" clId="{2D45064C-031A-4123-934E-C44A1310049A}" dt="2022-02-09T05:33:35.713" v="642" actId="47"/>
        <pc:sldMkLst>
          <pc:docMk/>
          <pc:sldMk cId="912201512" sldId="736"/>
        </pc:sldMkLst>
      </pc:sldChg>
      <pc:sldChg chg="addSp delSp modSp add mod modTransition modAnim">
        <pc:chgData name="LIM LI XIN JED" userId="cfbf0014-c6a2-4210-b355-56815d327060" providerId="ADAL" clId="{2D45064C-031A-4123-934E-C44A1310049A}" dt="2022-02-10T13:47:57.009" v="7045"/>
        <pc:sldMkLst>
          <pc:docMk/>
          <pc:sldMk cId="3128504942" sldId="736"/>
        </pc:sldMkLst>
        <pc:spChg chg="mod ord">
          <ac:chgData name="LIM LI XIN JED" userId="cfbf0014-c6a2-4210-b355-56815d327060" providerId="ADAL" clId="{2D45064C-031A-4123-934E-C44A1310049A}" dt="2022-02-09T06:54:26.358" v="1206" actId="1035"/>
          <ac:spMkLst>
            <pc:docMk/>
            <pc:sldMk cId="3128504942" sldId="736"/>
            <ac:spMk id="4" creationId="{FD84F841-D912-4509-B681-F92236A68623}"/>
          </ac:spMkLst>
        </pc:spChg>
        <pc:spChg chg="add del mod">
          <ac:chgData name="LIM LI XIN JED" userId="cfbf0014-c6a2-4210-b355-56815d327060" providerId="ADAL" clId="{2D45064C-031A-4123-934E-C44A1310049A}" dt="2022-02-09T06:41:09.425" v="1130" actId="478"/>
          <ac:spMkLst>
            <pc:docMk/>
            <pc:sldMk cId="3128504942" sldId="736"/>
            <ac:spMk id="5" creationId="{184F27A4-F47B-419A-8C78-BB8EFD7D8C03}"/>
          </ac:spMkLst>
        </pc:spChg>
        <pc:spChg chg="add del mod ord">
          <ac:chgData name="LIM LI XIN JED" userId="cfbf0014-c6a2-4210-b355-56815d327060" providerId="ADAL" clId="{2D45064C-031A-4123-934E-C44A1310049A}" dt="2022-02-09T06:56:38.685" v="1334" actId="1076"/>
          <ac:spMkLst>
            <pc:docMk/>
            <pc:sldMk cId="3128504942" sldId="736"/>
            <ac:spMk id="6" creationId="{1F3954E0-AA95-4C22-8F62-F1A5DBEE80EF}"/>
          </ac:spMkLst>
        </pc:spChg>
        <pc:spChg chg="add mod">
          <ac:chgData name="LIM LI XIN JED" userId="cfbf0014-c6a2-4210-b355-56815d327060" providerId="ADAL" clId="{2D45064C-031A-4123-934E-C44A1310049A}" dt="2022-02-09T06:57:06.621" v="1338" actId="1076"/>
          <ac:spMkLst>
            <pc:docMk/>
            <pc:sldMk cId="3128504942" sldId="736"/>
            <ac:spMk id="27" creationId="{24E8C44F-59B6-42B1-B577-CEA9B2AF30B0}"/>
          </ac:spMkLst>
        </pc:spChg>
      </pc:sldChg>
      <pc:sldChg chg="add del">
        <pc:chgData name="LIM LI XIN JED" userId="cfbf0014-c6a2-4210-b355-56815d327060" providerId="ADAL" clId="{2D45064C-031A-4123-934E-C44A1310049A}" dt="2022-02-09T05:33:35.713" v="642" actId="47"/>
        <pc:sldMkLst>
          <pc:docMk/>
          <pc:sldMk cId="140897124" sldId="737"/>
        </pc:sldMkLst>
      </pc:sldChg>
      <pc:sldChg chg="delSp modSp add mod modTransition delAnim">
        <pc:chgData name="LIM LI XIN JED" userId="cfbf0014-c6a2-4210-b355-56815d327060" providerId="ADAL" clId="{2D45064C-031A-4123-934E-C44A1310049A}" dt="2022-02-10T13:47:57.009" v="7045"/>
        <pc:sldMkLst>
          <pc:docMk/>
          <pc:sldMk cId="2497398912" sldId="737"/>
        </pc:sldMkLst>
        <pc:spChg chg="mod">
          <ac:chgData name="LIM LI XIN JED" userId="cfbf0014-c6a2-4210-b355-56815d327060" providerId="ADAL" clId="{2D45064C-031A-4123-934E-C44A1310049A}" dt="2022-02-09T07:31:00.766" v="1403" actId="207"/>
          <ac:spMkLst>
            <pc:docMk/>
            <pc:sldMk cId="2497398912" sldId="737"/>
            <ac:spMk id="4" creationId="{FD84F841-D912-4509-B681-F92236A68623}"/>
          </ac:spMkLst>
        </pc:spChg>
        <pc:spChg chg="del">
          <ac:chgData name="LIM LI XIN JED" userId="cfbf0014-c6a2-4210-b355-56815d327060" providerId="ADAL" clId="{2D45064C-031A-4123-934E-C44A1310049A}" dt="2022-02-09T07:29:48.746" v="1396" actId="478"/>
          <ac:spMkLst>
            <pc:docMk/>
            <pc:sldMk cId="2497398912" sldId="737"/>
            <ac:spMk id="6" creationId="{1F3954E0-AA95-4C22-8F62-F1A5DBEE80EF}"/>
          </ac:spMkLst>
        </pc:spChg>
        <pc:spChg chg="mod">
          <ac:chgData name="LIM LI XIN JED" userId="cfbf0014-c6a2-4210-b355-56815d327060" providerId="ADAL" clId="{2D45064C-031A-4123-934E-C44A1310049A}" dt="2022-02-09T07:31:11.041" v="1404" actId="2711"/>
          <ac:spMkLst>
            <pc:docMk/>
            <pc:sldMk cId="2497398912" sldId="737"/>
            <ac:spMk id="27" creationId="{24E8C44F-59B6-42B1-B577-CEA9B2AF30B0}"/>
          </ac:spMkLst>
        </pc:spChg>
      </pc:sldChg>
      <pc:sldChg chg="del">
        <pc:chgData name="LIM LI XIN JED" userId="cfbf0014-c6a2-4210-b355-56815d327060" providerId="ADAL" clId="{2D45064C-031A-4123-934E-C44A1310049A}" dt="2022-02-09T05:31:36.167" v="506" actId="47"/>
        <pc:sldMkLst>
          <pc:docMk/>
          <pc:sldMk cId="993935545" sldId="738"/>
        </pc:sldMkLst>
      </pc:sldChg>
      <pc:sldChg chg="addSp delSp modSp add mod ord modTransition modAnim">
        <pc:chgData name="LIM LI XIN JED" userId="cfbf0014-c6a2-4210-b355-56815d327060" providerId="ADAL" clId="{2D45064C-031A-4123-934E-C44A1310049A}" dt="2022-02-10T13:47:57.009" v="7045"/>
        <pc:sldMkLst>
          <pc:docMk/>
          <pc:sldMk cId="1180044108" sldId="738"/>
        </pc:sldMkLst>
        <pc:spChg chg="del">
          <ac:chgData name="LIM LI XIN JED" userId="cfbf0014-c6a2-4210-b355-56815d327060" providerId="ADAL" clId="{2D45064C-031A-4123-934E-C44A1310049A}" dt="2022-02-09T07:47:16.865" v="1494" actId="478"/>
          <ac:spMkLst>
            <pc:docMk/>
            <pc:sldMk cId="1180044108" sldId="738"/>
            <ac:spMk id="2" creationId="{50250995-A315-45FF-8D43-8DB3A7A61967}"/>
          </ac:spMkLst>
        </pc:spChg>
        <pc:spChg chg="add mod">
          <ac:chgData name="LIM LI XIN JED" userId="cfbf0014-c6a2-4210-b355-56815d327060" providerId="ADAL" clId="{2D45064C-031A-4123-934E-C44A1310049A}" dt="2022-02-09T07:54:18.533" v="1515" actId="1076"/>
          <ac:spMkLst>
            <pc:docMk/>
            <pc:sldMk cId="1180044108" sldId="738"/>
            <ac:spMk id="3" creationId="{54F08A7A-47E5-4920-B767-814C41D02D75}"/>
          </ac:spMkLst>
        </pc:spChg>
        <pc:spChg chg="mod">
          <ac:chgData name="LIM LI XIN JED" userId="cfbf0014-c6a2-4210-b355-56815d327060" providerId="ADAL" clId="{2D45064C-031A-4123-934E-C44A1310049A}" dt="2022-02-09T07:37:12.735" v="1493" actId="20577"/>
          <ac:spMkLst>
            <pc:docMk/>
            <pc:sldMk cId="1180044108" sldId="738"/>
            <ac:spMk id="4" creationId="{9A50CCBE-DB5F-46E7-9542-4900673AFDE9}"/>
          </ac:spMkLst>
        </pc:spChg>
        <pc:picChg chg="add mod">
          <ac:chgData name="LIM LI XIN JED" userId="cfbf0014-c6a2-4210-b355-56815d327060" providerId="ADAL" clId="{2D45064C-031A-4123-934E-C44A1310049A}" dt="2022-02-09T07:47:41.125" v="1501" actId="1076"/>
          <ac:picMkLst>
            <pc:docMk/>
            <pc:sldMk cId="1180044108" sldId="738"/>
            <ac:picMk id="2050" creationId="{8B43DC51-3B8B-40B9-A208-7E8C4542A79A}"/>
          </ac:picMkLst>
        </pc:picChg>
      </pc:sldChg>
      <pc:sldChg chg="add del">
        <pc:chgData name="LIM LI XIN JED" userId="cfbf0014-c6a2-4210-b355-56815d327060" providerId="ADAL" clId="{2D45064C-031A-4123-934E-C44A1310049A}" dt="2022-02-09T05:36:40.651" v="709" actId="47"/>
        <pc:sldMkLst>
          <pc:docMk/>
          <pc:sldMk cId="1454358205" sldId="739"/>
        </pc:sldMkLst>
      </pc:sldChg>
      <pc:sldChg chg="addSp delSp modSp add mod ord modTransition modAnim">
        <pc:chgData name="LIM LI XIN JED" userId="cfbf0014-c6a2-4210-b355-56815d327060" providerId="ADAL" clId="{2D45064C-031A-4123-934E-C44A1310049A}" dt="2022-02-10T13:47:57.009" v="7045"/>
        <pc:sldMkLst>
          <pc:docMk/>
          <pc:sldMk cId="3540792013" sldId="739"/>
        </pc:sldMkLst>
        <pc:spChg chg="del mod">
          <ac:chgData name="LIM LI XIN JED" userId="cfbf0014-c6a2-4210-b355-56815d327060" providerId="ADAL" clId="{2D45064C-031A-4123-934E-C44A1310049A}" dt="2022-02-09T07:54:09.565" v="1513" actId="478"/>
          <ac:spMkLst>
            <pc:docMk/>
            <pc:sldMk cId="3540792013" sldId="739"/>
            <ac:spMk id="3" creationId="{54F08A7A-47E5-4920-B767-814C41D02D75}"/>
          </ac:spMkLst>
        </pc:spChg>
        <pc:spChg chg="mod">
          <ac:chgData name="LIM LI XIN JED" userId="cfbf0014-c6a2-4210-b355-56815d327060" providerId="ADAL" clId="{2D45064C-031A-4123-934E-C44A1310049A}" dt="2022-02-10T12:21:02.127" v="4787" actId="14100"/>
          <ac:spMkLst>
            <pc:docMk/>
            <pc:sldMk cId="3540792013" sldId="739"/>
            <ac:spMk id="4" creationId="{9A50CCBE-DB5F-46E7-9542-4900673AFDE9}"/>
          </ac:spMkLst>
        </pc:spChg>
        <pc:spChg chg="add del mod">
          <ac:chgData name="LIM LI XIN JED" userId="cfbf0014-c6a2-4210-b355-56815d327060" providerId="ADAL" clId="{2D45064C-031A-4123-934E-C44A1310049A}" dt="2022-02-09T08:41:38.407" v="1781" actId="478"/>
          <ac:spMkLst>
            <pc:docMk/>
            <pc:sldMk cId="3540792013" sldId="739"/>
            <ac:spMk id="40" creationId="{03599C7A-AE91-4F90-A17B-4F58E22D4D86}"/>
          </ac:spMkLst>
        </pc:spChg>
        <pc:picChg chg="add mod">
          <ac:chgData name="LIM LI XIN JED" userId="cfbf0014-c6a2-4210-b355-56815d327060" providerId="ADAL" clId="{2D45064C-031A-4123-934E-C44A1310049A}" dt="2022-02-10T11:44:39.615" v="4410" actId="1076"/>
          <ac:picMkLst>
            <pc:docMk/>
            <pc:sldMk cId="3540792013" sldId="739"/>
            <ac:picMk id="5" creationId="{59CFF3A3-5629-4B60-B46A-00C70FC27752}"/>
          </ac:picMkLst>
        </pc:picChg>
        <pc:picChg chg="del">
          <ac:chgData name="LIM LI XIN JED" userId="cfbf0014-c6a2-4210-b355-56815d327060" providerId="ADAL" clId="{2D45064C-031A-4123-934E-C44A1310049A}" dt="2022-02-09T07:54:07.960" v="1511" actId="478"/>
          <ac:picMkLst>
            <pc:docMk/>
            <pc:sldMk cId="3540792013" sldId="739"/>
            <ac:picMk id="2050" creationId="{8B43DC51-3B8B-40B9-A208-7E8C4542A79A}"/>
          </ac:picMkLst>
        </pc:picChg>
      </pc:sldChg>
      <pc:sldChg chg="addSp modSp add mod modTransition modAnim">
        <pc:chgData name="LIM LI XIN JED" userId="cfbf0014-c6a2-4210-b355-56815d327060" providerId="ADAL" clId="{2D45064C-031A-4123-934E-C44A1310049A}" dt="2022-02-10T14:51:18.951" v="7899" actId="1076"/>
        <pc:sldMkLst>
          <pc:docMk/>
          <pc:sldMk cId="421393139" sldId="740"/>
        </pc:sldMkLst>
        <pc:spChg chg="mod">
          <ac:chgData name="LIM LI XIN JED" userId="cfbf0014-c6a2-4210-b355-56815d327060" providerId="ADAL" clId="{2D45064C-031A-4123-934E-C44A1310049A}" dt="2022-02-09T08:11:17.823" v="1608" actId="20577"/>
          <ac:spMkLst>
            <pc:docMk/>
            <pc:sldMk cId="421393139" sldId="740"/>
            <ac:spMk id="2" creationId="{88B1B8B3-7B2F-41E4-92CC-703138D91D80}"/>
          </ac:spMkLst>
        </pc:spChg>
        <pc:spChg chg="mod">
          <ac:chgData name="LIM LI XIN JED" userId="cfbf0014-c6a2-4210-b355-56815d327060" providerId="ADAL" clId="{2D45064C-031A-4123-934E-C44A1310049A}" dt="2022-02-09T08:12:19.052" v="1612" actId="1076"/>
          <ac:spMkLst>
            <pc:docMk/>
            <pc:sldMk cId="421393139" sldId="740"/>
            <ac:spMk id="4" creationId="{FD84F841-D912-4509-B681-F92236A68623}"/>
          </ac:spMkLst>
        </pc:spChg>
        <pc:spChg chg="add mod">
          <ac:chgData name="LIM LI XIN JED" userId="cfbf0014-c6a2-4210-b355-56815d327060" providerId="ADAL" clId="{2D45064C-031A-4123-934E-C44A1310049A}" dt="2022-02-10T14:51:18.951" v="7899" actId="1076"/>
          <ac:spMkLst>
            <pc:docMk/>
            <pc:sldMk cId="421393139" sldId="740"/>
            <ac:spMk id="24" creationId="{A717E906-778D-4A66-8CF4-220BB4BA09E2}"/>
          </ac:spMkLst>
        </pc:spChg>
        <pc:spChg chg="mod">
          <ac:chgData name="LIM LI XIN JED" userId="cfbf0014-c6a2-4210-b355-56815d327060" providerId="ADAL" clId="{2D45064C-031A-4123-934E-C44A1310049A}" dt="2022-02-10T14:50:45.303" v="7843" actId="1076"/>
          <ac:spMkLst>
            <pc:docMk/>
            <pc:sldMk cId="421393139" sldId="740"/>
            <ac:spMk id="27" creationId="{24E8C44F-59B6-42B1-B577-CEA9B2AF30B0}"/>
          </ac:spMkLst>
        </pc:spChg>
      </pc:sldChg>
      <pc:sldChg chg="add del">
        <pc:chgData name="LIM LI XIN JED" userId="cfbf0014-c6a2-4210-b355-56815d327060" providerId="ADAL" clId="{2D45064C-031A-4123-934E-C44A1310049A}" dt="2022-02-09T05:36:40.651" v="709" actId="47"/>
        <pc:sldMkLst>
          <pc:docMk/>
          <pc:sldMk cId="2379410598" sldId="740"/>
        </pc:sldMkLst>
      </pc:sldChg>
      <pc:sldChg chg="add del">
        <pc:chgData name="LIM LI XIN JED" userId="cfbf0014-c6a2-4210-b355-56815d327060" providerId="ADAL" clId="{2D45064C-031A-4123-934E-C44A1310049A}" dt="2022-02-09T05:36:40.651" v="709" actId="47"/>
        <pc:sldMkLst>
          <pc:docMk/>
          <pc:sldMk cId="2335801822" sldId="741"/>
        </pc:sldMkLst>
      </pc:sldChg>
      <pc:sldChg chg="addSp delSp modSp add del mod">
        <pc:chgData name="LIM LI XIN JED" userId="cfbf0014-c6a2-4210-b355-56815d327060" providerId="ADAL" clId="{2D45064C-031A-4123-934E-C44A1310049A}" dt="2022-02-10T09:22:02.307" v="2735" actId="47"/>
        <pc:sldMkLst>
          <pc:docMk/>
          <pc:sldMk cId="3980599461" sldId="741"/>
        </pc:sldMkLst>
        <pc:spChg chg="del mod">
          <ac:chgData name="LIM LI XIN JED" userId="cfbf0014-c6a2-4210-b355-56815d327060" providerId="ADAL" clId="{2D45064C-031A-4123-934E-C44A1310049A}" dt="2022-02-10T03:35:58.236" v="1968" actId="478"/>
          <ac:spMkLst>
            <pc:docMk/>
            <pc:sldMk cId="3980599461" sldId="741"/>
            <ac:spMk id="2" creationId="{50250995-A315-45FF-8D43-8DB3A7A61967}"/>
          </ac:spMkLst>
        </pc:spChg>
        <pc:spChg chg="mod">
          <ac:chgData name="LIM LI XIN JED" userId="cfbf0014-c6a2-4210-b355-56815d327060" providerId="ADAL" clId="{2D45064C-031A-4123-934E-C44A1310049A}" dt="2022-02-09T08:34:32.089" v="1743" actId="20577"/>
          <ac:spMkLst>
            <pc:docMk/>
            <pc:sldMk cId="3980599461" sldId="741"/>
            <ac:spMk id="4" creationId="{9A50CCBE-DB5F-46E7-9542-4900673AFDE9}"/>
          </ac:spMkLst>
        </pc:spChg>
        <pc:spChg chg="add del mod">
          <ac:chgData name="LIM LI XIN JED" userId="cfbf0014-c6a2-4210-b355-56815d327060" providerId="ADAL" clId="{2D45064C-031A-4123-934E-C44A1310049A}" dt="2022-02-10T03:36:03.044" v="1971" actId="478"/>
          <ac:spMkLst>
            <pc:docMk/>
            <pc:sldMk cId="3980599461" sldId="741"/>
            <ac:spMk id="40" creationId="{A400E616-5405-4E8D-BD23-A16745C253EC}"/>
          </ac:spMkLst>
        </pc:spChg>
      </pc:sldChg>
      <pc:sldChg chg="addSp delSp modSp add mod modTransition modAnim modNotesTx">
        <pc:chgData name="LIM LI XIN JED" userId="cfbf0014-c6a2-4210-b355-56815d327060" providerId="ADAL" clId="{2D45064C-031A-4123-934E-C44A1310049A}" dt="2022-02-10T13:47:57.009" v="7045"/>
        <pc:sldMkLst>
          <pc:docMk/>
          <pc:sldMk cId="340786897" sldId="742"/>
        </pc:sldMkLst>
        <pc:spChg chg="add mod">
          <ac:chgData name="LIM LI XIN JED" userId="cfbf0014-c6a2-4210-b355-56815d327060" providerId="ADAL" clId="{2D45064C-031A-4123-934E-C44A1310049A}" dt="2022-02-10T05:53:34.904" v="2444" actId="2711"/>
          <ac:spMkLst>
            <pc:docMk/>
            <pc:sldMk cId="340786897" sldId="742"/>
            <ac:spMk id="2" creationId="{AA097637-D770-424F-81E6-456EBC840763}"/>
          </ac:spMkLst>
        </pc:spChg>
        <pc:spChg chg="mod">
          <ac:chgData name="LIM LI XIN JED" userId="cfbf0014-c6a2-4210-b355-56815d327060" providerId="ADAL" clId="{2D45064C-031A-4123-934E-C44A1310049A}" dt="2022-02-10T03:36:11.014" v="1991" actId="20577"/>
          <ac:spMkLst>
            <pc:docMk/>
            <pc:sldMk cId="340786897" sldId="742"/>
            <ac:spMk id="4" creationId="{9A50CCBE-DB5F-46E7-9542-4900673AFDE9}"/>
          </ac:spMkLst>
        </pc:spChg>
        <pc:spChg chg="add mod">
          <ac:chgData name="LIM LI XIN JED" userId="cfbf0014-c6a2-4210-b355-56815d327060" providerId="ADAL" clId="{2D45064C-031A-4123-934E-C44A1310049A}" dt="2022-02-10T05:58:27.995" v="2493" actId="1035"/>
          <ac:spMkLst>
            <pc:docMk/>
            <pc:sldMk cId="340786897" sldId="742"/>
            <ac:spMk id="12" creationId="{DA2EE90F-2F70-487A-AFC9-A6300BA0E0C1}"/>
          </ac:spMkLst>
        </pc:spChg>
        <pc:spChg chg="add mod">
          <ac:chgData name="LIM LI XIN JED" userId="cfbf0014-c6a2-4210-b355-56815d327060" providerId="ADAL" clId="{2D45064C-031A-4123-934E-C44A1310049A}" dt="2022-02-10T03:48:14.734" v="2018" actId="14100"/>
          <ac:spMkLst>
            <pc:docMk/>
            <pc:sldMk cId="340786897" sldId="742"/>
            <ac:spMk id="40" creationId="{0CED62F5-BD8F-468B-A374-8A7D55F00A2F}"/>
          </ac:spMkLst>
        </pc:spChg>
        <pc:spChg chg="add del mod">
          <ac:chgData name="LIM LI XIN JED" userId="cfbf0014-c6a2-4210-b355-56815d327060" providerId="ADAL" clId="{2D45064C-031A-4123-934E-C44A1310049A}" dt="2022-02-10T05:58:22.770" v="2484" actId="478"/>
          <ac:spMkLst>
            <pc:docMk/>
            <pc:sldMk cId="340786897" sldId="742"/>
            <ac:spMk id="41" creationId="{67145082-E54E-4497-AFB1-D5E448EF6D2B}"/>
          </ac:spMkLst>
        </pc:spChg>
        <pc:spChg chg="add del mod">
          <ac:chgData name="LIM LI XIN JED" userId="cfbf0014-c6a2-4210-b355-56815d327060" providerId="ADAL" clId="{2D45064C-031A-4123-934E-C44A1310049A}" dt="2022-02-10T06:02:23.353" v="2495"/>
          <ac:spMkLst>
            <pc:docMk/>
            <pc:sldMk cId="340786897" sldId="742"/>
            <ac:spMk id="42" creationId="{D72EA23A-ED56-4FB2-B115-014DDD4C5E95}"/>
          </ac:spMkLst>
        </pc:spChg>
        <pc:picChg chg="add del">
          <ac:chgData name="LIM LI XIN JED" userId="cfbf0014-c6a2-4210-b355-56815d327060" providerId="ADAL" clId="{2D45064C-031A-4123-934E-C44A1310049A}" dt="2022-02-10T05:55:53.958" v="2447" actId="478"/>
          <ac:picMkLst>
            <pc:docMk/>
            <pc:sldMk cId="340786897" sldId="742"/>
            <ac:picMk id="5" creationId="{A5739C91-E440-442E-A9A7-BFD8EF53CCB2}"/>
          </ac:picMkLst>
        </pc:picChg>
        <pc:picChg chg="add del mod">
          <ac:chgData name="LIM LI XIN JED" userId="cfbf0014-c6a2-4210-b355-56815d327060" providerId="ADAL" clId="{2D45064C-031A-4123-934E-C44A1310049A}" dt="2022-02-10T05:56:53.634" v="2450" actId="478"/>
          <ac:picMkLst>
            <pc:docMk/>
            <pc:sldMk cId="340786897" sldId="742"/>
            <ac:picMk id="7" creationId="{FC47D3E3-CF8F-45BD-A55A-7C38659EF33B}"/>
          </ac:picMkLst>
        </pc:picChg>
        <pc:picChg chg="add del mod">
          <ac:chgData name="LIM LI XIN JED" userId="cfbf0014-c6a2-4210-b355-56815d327060" providerId="ADAL" clId="{2D45064C-031A-4123-934E-C44A1310049A}" dt="2022-02-10T05:57:13.834" v="2455" actId="478"/>
          <ac:picMkLst>
            <pc:docMk/>
            <pc:sldMk cId="340786897" sldId="742"/>
            <ac:picMk id="9" creationId="{83D551D5-2CF2-4809-BDFD-39BF6A821DD9}"/>
          </ac:picMkLst>
        </pc:picChg>
        <pc:picChg chg="add mod">
          <ac:chgData name="LIM LI XIN JED" userId="cfbf0014-c6a2-4210-b355-56815d327060" providerId="ADAL" clId="{2D45064C-031A-4123-934E-C44A1310049A}" dt="2022-02-10T05:57:23.995" v="2459" actId="14100"/>
          <ac:picMkLst>
            <pc:docMk/>
            <pc:sldMk cId="340786897" sldId="742"/>
            <ac:picMk id="11" creationId="{ACF09F9B-668B-4D0C-9049-8A76AF7CBBD0}"/>
          </ac:picMkLst>
        </pc:picChg>
        <pc:picChg chg="add mod">
          <ac:chgData name="LIM LI XIN JED" userId="cfbf0014-c6a2-4210-b355-56815d327060" providerId="ADAL" clId="{2D45064C-031A-4123-934E-C44A1310049A}" dt="2022-02-10T03:47:33.404" v="2006" actId="1076"/>
          <ac:picMkLst>
            <pc:docMk/>
            <pc:sldMk cId="340786897" sldId="742"/>
            <ac:picMk id="1026" creationId="{5783C3BD-683F-4267-8749-A610248122FC}"/>
          </ac:picMkLst>
        </pc:picChg>
      </pc:sldChg>
      <pc:sldChg chg="del">
        <pc:chgData name="LIM LI XIN JED" userId="cfbf0014-c6a2-4210-b355-56815d327060" providerId="ADAL" clId="{2D45064C-031A-4123-934E-C44A1310049A}" dt="2022-02-09T05:31:33.464" v="505" actId="47"/>
        <pc:sldMkLst>
          <pc:docMk/>
          <pc:sldMk cId="3649907919" sldId="742"/>
        </pc:sldMkLst>
      </pc:sldChg>
      <pc:sldChg chg="addSp delSp modSp add mod modTransition modAnim">
        <pc:chgData name="LIM LI XIN JED" userId="cfbf0014-c6a2-4210-b355-56815d327060" providerId="ADAL" clId="{2D45064C-031A-4123-934E-C44A1310049A}" dt="2022-02-10T14:53:15.188" v="7944"/>
        <pc:sldMkLst>
          <pc:docMk/>
          <pc:sldMk cId="1282645805" sldId="743"/>
        </pc:sldMkLst>
        <pc:spChg chg="add mod">
          <ac:chgData name="LIM LI XIN JED" userId="cfbf0014-c6a2-4210-b355-56815d327060" providerId="ADAL" clId="{2D45064C-031A-4123-934E-C44A1310049A}" dt="2022-02-10T09:18:22.734" v="2734" actId="2711"/>
          <ac:spMkLst>
            <pc:docMk/>
            <pc:sldMk cId="1282645805" sldId="743"/>
            <ac:spMk id="2" creationId="{645B761A-86B0-4784-807E-170DF844AA10}"/>
          </ac:spMkLst>
        </pc:spChg>
        <pc:spChg chg="del">
          <ac:chgData name="LIM LI XIN JED" userId="cfbf0014-c6a2-4210-b355-56815d327060" providerId="ADAL" clId="{2D45064C-031A-4123-934E-C44A1310049A}" dt="2022-02-10T04:04:03.286" v="2323" actId="478"/>
          <ac:spMkLst>
            <pc:docMk/>
            <pc:sldMk cId="1282645805" sldId="743"/>
            <ac:spMk id="2" creationId="{AA097637-D770-424F-81E6-456EBC840763}"/>
          </ac:spMkLst>
        </pc:spChg>
        <pc:spChg chg="mod">
          <ac:chgData name="LIM LI XIN JED" userId="cfbf0014-c6a2-4210-b355-56815d327060" providerId="ADAL" clId="{2D45064C-031A-4123-934E-C44A1310049A}" dt="2022-02-10T04:03:58.489" v="2322" actId="20577"/>
          <ac:spMkLst>
            <pc:docMk/>
            <pc:sldMk cId="1282645805" sldId="743"/>
            <ac:spMk id="4" creationId="{9A50CCBE-DB5F-46E7-9542-4900673AFDE9}"/>
          </ac:spMkLst>
        </pc:spChg>
        <pc:spChg chg="del">
          <ac:chgData name="LIM LI XIN JED" userId="cfbf0014-c6a2-4210-b355-56815d327060" providerId="ADAL" clId="{2D45064C-031A-4123-934E-C44A1310049A}" dt="2022-02-10T04:04:03.286" v="2323" actId="478"/>
          <ac:spMkLst>
            <pc:docMk/>
            <pc:sldMk cId="1282645805" sldId="743"/>
            <ac:spMk id="40" creationId="{0CED62F5-BD8F-468B-A374-8A7D55F00A2F}"/>
          </ac:spMkLst>
        </pc:spChg>
        <pc:picChg chg="del">
          <ac:chgData name="LIM LI XIN JED" userId="cfbf0014-c6a2-4210-b355-56815d327060" providerId="ADAL" clId="{2D45064C-031A-4123-934E-C44A1310049A}" dt="2022-02-10T04:04:03.286" v="2323" actId="478"/>
          <ac:picMkLst>
            <pc:docMk/>
            <pc:sldMk cId="1282645805" sldId="743"/>
            <ac:picMk id="1026" creationId="{5783C3BD-683F-4267-8749-A610248122FC}"/>
          </ac:picMkLst>
        </pc:picChg>
        <pc:picChg chg="add mod">
          <ac:chgData name="LIM LI XIN JED" userId="cfbf0014-c6a2-4210-b355-56815d327060" providerId="ADAL" clId="{2D45064C-031A-4123-934E-C44A1310049A}" dt="2022-02-10T04:04:27.745" v="2327" actId="14100"/>
          <ac:picMkLst>
            <pc:docMk/>
            <pc:sldMk cId="1282645805" sldId="743"/>
            <ac:picMk id="2050" creationId="{2F82E4CB-3398-4DE1-A7A8-2153DE92CE38}"/>
          </ac:picMkLst>
        </pc:picChg>
      </pc:sldChg>
      <pc:sldChg chg="del">
        <pc:chgData name="LIM LI XIN JED" userId="cfbf0014-c6a2-4210-b355-56815d327060" providerId="ADAL" clId="{2D45064C-031A-4123-934E-C44A1310049A}" dt="2022-02-09T05:38:22.077" v="757" actId="2696"/>
        <pc:sldMkLst>
          <pc:docMk/>
          <pc:sldMk cId="1446356315" sldId="743"/>
        </pc:sldMkLst>
      </pc:sldChg>
      <pc:sldChg chg="addSp delSp modSp add mod modTransition modAnim">
        <pc:chgData name="LIM LI XIN JED" userId="cfbf0014-c6a2-4210-b355-56815d327060" providerId="ADAL" clId="{2D45064C-031A-4123-934E-C44A1310049A}" dt="2022-02-10T13:47:57.009" v="7045"/>
        <pc:sldMkLst>
          <pc:docMk/>
          <pc:sldMk cId="3287136129" sldId="744"/>
        </pc:sldMkLst>
        <pc:spChg chg="del">
          <ac:chgData name="LIM LI XIN JED" userId="cfbf0014-c6a2-4210-b355-56815d327060" providerId="ADAL" clId="{2D45064C-031A-4123-934E-C44A1310049A}" dt="2022-02-10T04:04:39.348" v="2347" actId="478"/>
          <ac:spMkLst>
            <pc:docMk/>
            <pc:sldMk cId="3287136129" sldId="744"/>
            <ac:spMk id="2" creationId="{AA097637-D770-424F-81E6-456EBC840763}"/>
          </ac:spMkLst>
        </pc:spChg>
        <pc:spChg chg="add del mod">
          <ac:chgData name="LIM LI XIN JED" userId="cfbf0014-c6a2-4210-b355-56815d327060" providerId="ADAL" clId="{2D45064C-031A-4123-934E-C44A1310049A}" dt="2022-02-10T09:15:30.868" v="2575" actId="478"/>
          <ac:spMkLst>
            <pc:docMk/>
            <pc:sldMk cId="3287136129" sldId="744"/>
            <ac:spMk id="2" creationId="{C434EF09-EE51-40B1-81C8-AD2DF8BB86E5}"/>
          </ac:spMkLst>
        </pc:spChg>
        <pc:spChg chg="add mod">
          <ac:chgData name="LIM LI XIN JED" userId="cfbf0014-c6a2-4210-b355-56815d327060" providerId="ADAL" clId="{2D45064C-031A-4123-934E-C44A1310049A}" dt="2022-02-10T10:18:27.100" v="3478" actId="1076"/>
          <ac:spMkLst>
            <pc:docMk/>
            <pc:sldMk cId="3287136129" sldId="744"/>
            <ac:spMk id="3" creationId="{95885B79-624B-438C-81CF-37E263603244}"/>
          </ac:spMkLst>
        </pc:spChg>
        <pc:spChg chg="mod">
          <ac:chgData name="LIM LI XIN JED" userId="cfbf0014-c6a2-4210-b355-56815d327060" providerId="ADAL" clId="{2D45064C-031A-4123-934E-C44A1310049A}" dt="2022-02-10T04:06:32.400" v="2367" actId="20577"/>
          <ac:spMkLst>
            <pc:docMk/>
            <pc:sldMk cId="3287136129" sldId="744"/>
            <ac:spMk id="4" creationId="{9A50CCBE-DB5F-46E7-9542-4900673AFDE9}"/>
          </ac:spMkLst>
        </pc:spChg>
        <pc:spChg chg="del">
          <ac:chgData name="LIM LI XIN JED" userId="cfbf0014-c6a2-4210-b355-56815d327060" providerId="ADAL" clId="{2D45064C-031A-4123-934E-C44A1310049A}" dt="2022-02-10T04:04:39.348" v="2347" actId="478"/>
          <ac:spMkLst>
            <pc:docMk/>
            <pc:sldMk cId="3287136129" sldId="744"/>
            <ac:spMk id="40" creationId="{0CED62F5-BD8F-468B-A374-8A7D55F00A2F}"/>
          </ac:spMkLst>
        </pc:spChg>
        <pc:picChg chg="del">
          <ac:chgData name="LIM LI XIN JED" userId="cfbf0014-c6a2-4210-b355-56815d327060" providerId="ADAL" clId="{2D45064C-031A-4123-934E-C44A1310049A}" dt="2022-02-10T04:04:39.348" v="2347" actId="478"/>
          <ac:picMkLst>
            <pc:docMk/>
            <pc:sldMk cId="3287136129" sldId="744"/>
            <ac:picMk id="1026" creationId="{5783C3BD-683F-4267-8749-A610248122FC}"/>
          </ac:picMkLst>
        </pc:picChg>
        <pc:picChg chg="add mod">
          <ac:chgData name="LIM LI XIN JED" userId="cfbf0014-c6a2-4210-b355-56815d327060" providerId="ADAL" clId="{2D45064C-031A-4123-934E-C44A1310049A}" dt="2022-02-10T10:18:01.359" v="3441" actId="1035"/>
          <ac:picMkLst>
            <pc:docMk/>
            <pc:sldMk cId="3287136129" sldId="744"/>
            <ac:picMk id="3074" creationId="{9AE77C5E-9BBC-4A03-951C-3981A9E7B66F}"/>
          </ac:picMkLst>
        </pc:picChg>
      </pc:sldChg>
      <pc:sldChg chg="addSp delSp modSp add del mod modAnim">
        <pc:chgData name="LIM LI XIN JED" userId="cfbf0014-c6a2-4210-b355-56815d327060" providerId="ADAL" clId="{2D45064C-031A-4123-934E-C44A1310049A}" dt="2022-02-10T06:03:11.470" v="2522" actId="47"/>
        <pc:sldMkLst>
          <pc:docMk/>
          <pc:sldMk cId="165285443" sldId="745"/>
        </pc:sldMkLst>
        <pc:spChg chg="mod">
          <ac:chgData name="LIM LI XIN JED" userId="cfbf0014-c6a2-4210-b355-56815d327060" providerId="ADAL" clId="{2D45064C-031A-4123-934E-C44A1310049A}" dt="2022-02-10T06:03:00.135" v="2516" actId="1076"/>
          <ac:spMkLst>
            <pc:docMk/>
            <pc:sldMk cId="165285443" sldId="745"/>
            <ac:spMk id="12" creationId="{DA2EE90F-2F70-487A-AFC9-A6300BA0E0C1}"/>
          </ac:spMkLst>
        </pc:spChg>
        <pc:spChg chg="add del mod">
          <ac:chgData name="LIM LI XIN JED" userId="cfbf0014-c6a2-4210-b355-56815d327060" providerId="ADAL" clId="{2D45064C-031A-4123-934E-C44A1310049A}" dt="2022-02-10T06:02:55.923" v="2515"/>
          <ac:spMkLst>
            <pc:docMk/>
            <pc:sldMk cId="165285443" sldId="745"/>
            <ac:spMk id="41" creationId="{624E3134-2B0D-43E6-9C8E-EF03EB97E009}"/>
          </ac:spMkLst>
        </pc:spChg>
        <pc:spChg chg="add del mod">
          <ac:chgData name="LIM LI XIN JED" userId="cfbf0014-c6a2-4210-b355-56815d327060" providerId="ADAL" clId="{2D45064C-031A-4123-934E-C44A1310049A}" dt="2022-02-10T06:03:03.618" v="2518"/>
          <ac:spMkLst>
            <pc:docMk/>
            <pc:sldMk cId="165285443" sldId="745"/>
            <ac:spMk id="42" creationId="{943DD844-D6C2-4751-98A7-A9B43446EB10}"/>
          </ac:spMkLst>
        </pc:spChg>
      </pc:sldChg>
      <pc:sldChg chg="addSp delSp modSp add mod ord modTransition delAnim modAnim">
        <pc:chgData name="LIM LI XIN JED" userId="cfbf0014-c6a2-4210-b355-56815d327060" providerId="ADAL" clId="{2D45064C-031A-4123-934E-C44A1310049A}" dt="2022-02-10T13:47:57.009" v="7045"/>
        <pc:sldMkLst>
          <pc:docMk/>
          <pc:sldMk cId="3894166002" sldId="745"/>
        </pc:sldMkLst>
        <pc:spChg chg="del">
          <ac:chgData name="LIM LI XIN JED" userId="cfbf0014-c6a2-4210-b355-56815d327060" providerId="ADAL" clId="{2D45064C-031A-4123-934E-C44A1310049A}" dt="2022-02-10T10:23:19.086" v="3483" actId="478"/>
          <ac:spMkLst>
            <pc:docMk/>
            <pc:sldMk cId="3894166002" sldId="745"/>
            <ac:spMk id="2" creationId="{645B761A-86B0-4784-807E-170DF844AA10}"/>
          </ac:spMkLst>
        </pc:spChg>
        <pc:spChg chg="add del mod">
          <ac:chgData name="LIM LI XIN JED" userId="cfbf0014-c6a2-4210-b355-56815d327060" providerId="ADAL" clId="{2D45064C-031A-4123-934E-C44A1310049A}" dt="2022-02-10T10:28:22.072" v="3815" actId="767"/>
          <ac:spMkLst>
            <pc:docMk/>
            <pc:sldMk cId="3894166002" sldId="745"/>
            <ac:spMk id="3" creationId="{3DDA715D-B282-453B-8559-52B6C59CF89C}"/>
          </ac:spMkLst>
        </pc:spChg>
        <pc:spChg chg="mod">
          <ac:chgData name="LIM LI XIN JED" userId="cfbf0014-c6a2-4210-b355-56815d327060" providerId="ADAL" clId="{2D45064C-031A-4123-934E-C44A1310049A}" dt="2022-02-10T10:27:36.518" v="3710" actId="20577"/>
          <ac:spMkLst>
            <pc:docMk/>
            <pc:sldMk cId="3894166002" sldId="745"/>
            <ac:spMk id="4" creationId="{9A50CCBE-DB5F-46E7-9542-4900673AFDE9}"/>
          </ac:spMkLst>
        </pc:spChg>
        <pc:spChg chg="add mod">
          <ac:chgData name="LIM LI XIN JED" userId="cfbf0014-c6a2-4210-b355-56815d327060" providerId="ADAL" clId="{2D45064C-031A-4123-934E-C44A1310049A}" dt="2022-02-10T10:30:03.209" v="3889" actId="1035"/>
          <ac:spMkLst>
            <pc:docMk/>
            <pc:sldMk cId="3894166002" sldId="745"/>
            <ac:spMk id="5" creationId="{3AE53AC8-FCAE-47E2-B5A7-E50B76BFB071}"/>
          </ac:spMkLst>
        </pc:spChg>
        <pc:spChg chg="add del mod">
          <ac:chgData name="LIM LI XIN JED" userId="cfbf0014-c6a2-4210-b355-56815d327060" providerId="ADAL" clId="{2D45064C-031A-4123-934E-C44A1310049A}" dt="2022-02-10T10:29:31.196" v="3874" actId="478"/>
          <ac:spMkLst>
            <pc:docMk/>
            <pc:sldMk cId="3894166002" sldId="745"/>
            <ac:spMk id="6" creationId="{5BD10D46-9355-41E3-9D81-8B71E3030FA0}"/>
          </ac:spMkLst>
        </pc:spChg>
        <pc:spChg chg="add del mod">
          <ac:chgData name="LIM LI XIN JED" userId="cfbf0014-c6a2-4210-b355-56815d327060" providerId="ADAL" clId="{2D45064C-031A-4123-934E-C44A1310049A}" dt="2022-02-10T11:29:13.374" v="4070" actId="1076"/>
          <ac:spMkLst>
            <pc:docMk/>
            <pc:sldMk cId="3894166002" sldId="745"/>
            <ac:spMk id="9" creationId="{71D3EF9E-5C42-4BC4-867F-99CF09DEE720}"/>
          </ac:spMkLst>
        </pc:spChg>
        <pc:spChg chg="mod topLvl">
          <ac:chgData name="LIM LI XIN JED" userId="cfbf0014-c6a2-4210-b355-56815d327060" providerId="ADAL" clId="{2D45064C-031A-4123-934E-C44A1310049A}" dt="2022-02-10T10:30:03.209" v="3889" actId="1035"/>
          <ac:spMkLst>
            <pc:docMk/>
            <pc:sldMk cId="3894166002" sldId="745"/>
            <ac:spMk id="41" creationId="{377DFCC5-0FDE-4340-B310-131B5CE716A4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50" creationId="{C0C6070C-4467-4011-9131-38B9CD5CCEBC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51" creationId="{F100D5A1-4F6D-4CB8-847C-C36105F5795C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52" creationId="{4CB5CA2F-16A3-4816-8282-65C2105E9A04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53" creationId="{6B5A4FF9-7C9B-4BA0-83B1-F8ED4A253509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54" creationId="{C6E83474-C4CE-448A-A091-E0DF789A83A8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55" creationId="{C91D4882-D8E8-41B4-9D77-E0D78BF24EF9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56" creationId="{21DA5270-748D-4A72-AD0C-19B32175FA6A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57" creationId="{533C9419-8553-4A31-B3FB-7F09197B6841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58" creationId="{653D1135-5758-4123-A1D7-E73BADC23CF0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59" creationId="{5F38FFE1-E84C-46CF-A32B-982184775C70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60" creationId="{17984D34-BCCA-47F9-A24A-BA217C156DF0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61" creationId="{5B7233D1-9332-4B88-9936-6F4DBFEAEB06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62" creationId="{4CC58624-D1F4-4E7C-8929-79FB1E8A7064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63" creationId="{DF33B016-FE87-483C-809E-D9AB13A25C4D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64" creationId="{1AC56A4F-AB20-440F-8EFF-881527DD155F}"/>
          </ac:spMkLst>
        </pc:spChg>
        <pc:spChg chg="mod">
          <ac:chgData name="LIM LI XIN JED" userId="cfbf0014-c6a2-4210-b355-56815d327060" providerId="ADAL" clId="{2D45064C-031A-4123-934E-C44A1310049A}" dt="2022-02-10T10:26:09.209" v="3617" actId="165"/>
          <ac:spMkLst>
            <pc:docMk/>
            <pc:sldMk cId="3894166002" sldId="745"/>
            <ac:spMk id="65" creationId="{9D6D29B8-C263-4DA5-902C-F9235060DF4B}"/>
          </ac:spMkLst>
        </pc:spChg>
        <pc:spChg chg="del mod topLvl">
          <ac:chgData name="LIM LI XIN JED" userId="cfbf0014-c6a2-4210-b355-56815d327060" providerId="ADAL" clId="{2D45064C-031A-4123-934E-C44A1310049A}" dt="2022-02-10T10:26:13.219" v="3619" actId="478"/>
          <ac:spMkLst>
            <pc:docMk/>
            <pc:sldMk cId="3894166002" sldId="745"/>
            <ac:spMk id="67" creationId="{0125E114-CF4D-460F-BD5E-E5317CFC8056}"/>
          </ac:spMkLst>
        </pc:spChg>
        <pc:spChg chg="del mod topLvl">
          <ac:chgData name="LIM LI XIN JED" userId="cfbf0014-c6a2-4210-b355-56815d327060" providerId="ADAL" clId="{2D45064C-031A-4123-934E-C44A1310049A}" dt="2022-02-10T10:26:05.532" v="3616" actId="478"/>
          <ac:spMkLst>
            <pc:docMk/>
            <pc:sldMk cId="3894166002" sldId="745"/>
            <ac:spMk id="68" creationId="{18522A0A-55BF-4E48-8CBA-F8EAAAAD6FF6}"/>
          </ac:spMkLst>
        </pc:spChg>
        <pc:spChg chg="del mod topLvl">
          <ac:chgData name="LIM LI XIN JED" userId="cfbf0014-c6a2-4210-b355-56815d327060" providerId="ADAL" clId="{2D45064C-031A-4123-934E-C44A1310049A}" dt="2022-02-10T10:26:05.532" v="3616" actId="478"/>
          <ac:spMkLst>
            <pc:docMk/>
            <pc:sldMk cId="3894166002" sldId="745"/>
            <ac:spMk id="69" creationId="{C7DFB189-EA3A-4845-B4C8-E3C405B7B744}"/>
          </ac:spMkLst>
        </pc:spChg>
        <pc:spChg chg="del mod topLvl">
          <ac:chgData name="LIM LI XIN JED" userId="cfbf0014-c6a2-4210-b355-56815d327060" providerId="ADAL" clId="{2D45064C-031A-4123-934E-C44A1310049A}" dt="2022-02-10T10:26:05.532" v="3616" actId="478"/>
          <ac:spMkLst>
            <pc:docMk/>
            <pc:sldMk cId="3894166002" sldId="745"/>
            <ac:spMk id="70" creationId="{6B6157F2-65E0-43E8-AD66-101D17B7D7E8}"/>
          </ac:spMkLst>
        </pc:spChg>
        <pc:spChg chg="del mod topLvl">
          <ac:chgData name="LIM LI XIN JED" userId="cfbf0014-c6a2-4210-b355-56815d327060" providerId="ADAL" clId="{2D45064C-031A-4123-934E-C44A1310049A}" dt="2022-02-10T10:26:05.532" v="3616" actId="478"/>
          <ac:spMkLst>
            <pc:docMk/>
            <pc:sldMk cId="3894166002" sldId="745"/>
            <ac:spMk id="71" creationId="{909CC81B-0D59-4494-9BFC-760692A66D45}"/>
          </ac:spMkLst>
        </pc:spChg>
        <pc:spChg chg="del mod topLvl">
          <ac:chgData name="LIM LI XIN JED" userId="cfbf0014-c6a2-4210-b355-56815d327060" providerId="ADAL" clId="{2D45064C-031A-4123-934E-C44A1310049A}" dt="2022-02-10T10:26:05.532" v="3616" actId="478"/>
          <ac:spMkLst>
            <pc:docMk/>
            <pc:sldMk cId="3894166002" sldId="745"/>
            <ac:spMk id="72" creationId="{E4F0A9F3-E1D2-4366-AB73-AF7BDAF72C3F}"/>
          </ac:spMkLst>
        </pc:spChg>
        <pc:spChg chg="del mod topLvl">
          <ac:chgData name="LIM LI XIN JED" userId="cfbf0014-c6a2-4210-b355-56815d327060" providerId="ADAL" clId="{2D45064C-031A-4123-934E-C44A1310049A}" dt="2022-02-10T10:26:05.532" v="3616" actId="478"/>
          <ac:spMkLst>
            <pc:docMk/>
            <pc:sldMk cId="3894166002" sldId="745"/>
            <ac:spMk id="73" creationId="{D7B30E9F-5571-4DF1-8523-1A6D268031C5}"/>
          </ac:spMkLst>
        </pc:spChg>
        <pc:spChg chg="del mod topLvl">
          <ac:chgData name="LIM LI XIN JED" userId="cfbf0014-c6a2-4210-b355-56815d327060" providerId="ADAL" clId="{2D45064C-031A-4123-934E-C44A1310049A}" dt="2022-02-10T10:26:05.532" v="3616" actId="478"/>
          <ac:spMkLst>
            <pc:docMk/>
            <pc:sldMk cId="3894166002" sldId="745"/>
            <ac:spMk id="74" creationId="{3846C3DF-56A1-4B58-B158-54A74EC17381}"/>
          </ac:spMkLst>
        </pc:spChg>
        <pc:spChg chg="del mod topLvl">
          <ac:chgData name="LIM LI XIN JED" userId="cfbf0014-c6a2-4210-b355-56815d327060" providerId="ADAL" clId="{2D45064C-031A-4123-934E-C44A1310049A}" dt="2022-02-10T10:26:05.532" v="3616" actId="478"/>
          <ac:spMkLst>
            <pc:docMk/>
            <pc:sldMk cId="3894166002" sldId="745"/>
            <ac:spMk id="75" creationId="{9DD78535-DD48-40C5-BB00-B0EEB7D72419}"/>
          </ac:spMkLst>
        </pc:spChg>
        <pc:spChg chg="add del mod">
          <ac:chgData name="LIM LI XIN JED" userId="cfbf0014-c6a2-4210-b355-56815d327060" providerId="ADAL" clId="{2D45064C-031A-4123-934E-C44A1310049A}" dt="2022-02-10T10:27:13.510" v="3661" actId="478"/>
          <ac:spMkLst>
            <pc:docMk/>
            <pc:sldMk cId="3894166002" sldId="745"/>
            <ac:spMk id="76" creationId="{AAA60626-DE95-4FDF-B9EC-2DEBC7A722ED}"/>
          </ac:spMkLst>
        </pc:spChg>
        <pc:spChg chg="add del mod">
          <ac:chgData name="LIM LI XIN JED" userId="cfbf0014-c6a2-4210-b355-56815d327060" providerId="ADAL" clId="{2D45064C-031A-4123-934E-C44A1310049A}" dt="2022-02-10T10:29:29.458" v="3873" actId="478"/>
          <ac:spMkLst>
            <pc:docMk/>
            <pc:sldMk cId="3894166002" sldId="745"/>
            <ac:spMk id="77" creationId="{74071EEE-C82A-4AEC-A477-A5776072ECE9}"/>
          </ac:spMkLst>
        </pc:spChg>
        <pc:spChg chg="add mod">
          <ac:chgData name="LIM LI XIN JED" userId="cfbf0014-c6a2-4210-b355-56815d327060" providerId="ADAL" clId="{2D45064C-031A-4123-934E-C44A1310049A}" dt="2022-02-10T10:32:14.421" v="3932" actId="1076"/>
          <ac:spMkLst>
            <pc:docMk/>
            <pc:sldMk cId="3894166002" sldId="745"/>
            <ac:spMk id="78" creationId="{2BB2003A-57A5-4C2B-B57D-C4910EA21CDA}"/>
          </ac:spMkLst>
        </pc:spChg>
        <pc:spChg chg="add mod">
          <ac:chgData name="LIM LI XIN JED" userId="cfbf0014-c6a2-4210-b355-56815d327060" providerId="ADAL" clId="{2D45064C-031A-4123-934E-C44A1310049A}" dt="2022-02-10T10:32:40.273" v="3958" actId="1076"/>
          <ac:spMkLst>
            <pc:docMk/>
            <pc:sldMk cId="3894166002" sldId="745"/>
            <ac:spMk id="79" creationId="{A4572621-691A-498F-8428-050820124FD2}"/>
          </ac:spMkLst>
        </pc:spChg>
        <pc:grpChg chg="add del mod">
          <ac:chgData name="LIM LI XIN JED" userId="cfbf0014-c6a2-4210-b355-56815d327060" providerId="ADAL" clId="{2D45064C-031A-4123-934E-C44A1310049A}" dt="2022-02-10T10:26:09.209" v="3617" actId="165"/>
          <ac:grpSpMkLst>
            <pc:docMk/>
            <pc:sldMk cId="3894166002" sldId="745"/>
            <ac:grpSpMk id="40" creationId="{8AB7D3DD-8CEF-40A7-AF1D-C36ABC286ACF}"/>
          </ac:grpSpMkLst>
        </pc:grpChg>
        <pc:grpChg chg="del mod topLvl">
          <ac:chgData name="LIM LI XIN JED" userId="cfbf0014-c6a2-4210-b355-56815d327060" providerId="ADAL" clId="{2D45064C-031A-4123-934E-C44A1310049A}" dt="2022-02-10T10:26:12.546" v="3618" actId="478"/>
          <ac:grpSpMkLst>
            <pc:docMk/>
            <pc:sldMk cId="3894166002" sldId="745"/>
            <ac:grpSpMk id="42" creationId="{2185A9A5-1C63-47EE-89BA-22173741A581}"/>
          </ac:grpSpMkLst>
        </pc:grpChg>
        <pc:grpChg chg="del mod topLvl">
          <ac:chgData name="LIM LI XIN JED" userId="cfbf0014-c6a2-4210-b355-56815d327060" providerId="ADAL" clId="{2D45064C-031A-4123-934E-C44A1310049A}" dt="2022-02-10T10:26:12.546" v="3618" actId="478"/>
          <ac:grpSpMkLst>
            <pc:docMk/>
            <pc:sldMk cId="3894166002" sldId="745"/>
            <ac:grpSpMk id="43" creationId="{CD17FE7B-FA2E-4A41-869B-FD0901289974}"/>
          </ac:grpSpMkLst>
        </pc:grpChg>
        <pc:grpChg chg="del mod topLvl">
          <ac:chgData name="LIM LI XIN JED" userId="cfbf0014-c6a2-4210-b355-56815d327060" providerId="ADAL" clId="{2D45064C-031A-4123-934E-C44A1310049A}" dt="2022-02-10T10:26:12.546" v="3618" actId="478"/>
          <ac:grpSpMkLst>
            <pc:docMk/>
            <pc:sldMk cId="3894166002" sldId="745"/>
            <ac:grpSpMk id="44" creationId="{D05E4A2C-35EE-4223-902F-1BE29EA92F38}"/>
          </ac:grpSpMkLst>
        </pc:grpChg>
        <pc:grpChg chg="del mod topLvl">
          <ac:chgData name="LIM LI XIN JED" userId="cfbf0014-c6a2-4210-b355-56815d327060" providerId="ADAL" clId="{2D45064C-031A-4123-934E-C44A1310049A}" dt="2022-02-10T10:26:12.546" v="3618" actId="478"/>
          <ac:grpSpMkLst>
            <pc:docMk/>
            <pc:sldMk cId="3894166002" sldId="745"/>
            <ac:grpSpMk id="45" creationId="{C9ACD6A5-8F37-4700-A738-1EA3140AA94F}"/>
          </ac:grpSpMkLst>
        </pc:grpChg>
        <pc:grpChg chg="del mod topLvl">
          <ac:chgData name="LIM LI XIN JED" userId="cfbf0014-c6a2-4210-b355-56815d327060" providerId="ADAL" clId="{2D45064C-031A-4123-934E-C44A1310049A}" dt="2022-02-10T10:26:12.546" v="3618" actId="478"/>
          <ac:grpSpMkLst>
            <pc:docMk/>
            <pc:sldMk cId="3894166002" sldId="745"/>
            <ac:grpSpMk id="46" creationId="{534A845D-B8D9-41CE-B56E-61C69C14433E}"/>
          </ac:grpSpMkLst>
        </pc:grpChg>
        <pc:grpChg chg="del mod topLvl">
          <ac:chgData name="LIM LI XIN JED" userId="cfbf0014-c6a2-4210-b355-56815d327060" providerId="ADAL" clId="{2D45064C-031A-4123-934E-C44A1310049A}" dt="2022-02-10T10:26:12.546" v="3618" actId="478"/>
          <ac:grpSpMkLst>
            <pc:docMk/>
            <pc:sldMk cId="3894166002" sldId="745"/>
            <ac:grpSpMk id="47" creationId="{EC1E1F8A-5064-4583-894B-D033227BD43E}"/>
          </ac:grpSpMkLst>
        </pc:grpChg>
        <pc:grpChg chg="del mod topLvl">
          <ac:chgData name="LIM LI XIN JED" userId="cfbf0014-c6a2-4210-b355-56815d327060" providerId="ADAL" clId="{2D45064C-031A-4123-934E-C44A1310049A}" dt="2022-02-10T10:26:12.546" v="3618" actId="478"/>
          <ac:grpSpMkLst>
            <pc:docMk/>
            <pc:sldMk cId="3894166002" sldId="745"/>
            <ac:grpSpMk id="48" creationId="{2A66DFF0-5F46-44C0-8EAE-D249E5AE49C7}"/>
          </ac:grpSpMkLst>
        </pc:grpChg>
        <pc:grpChg chg="del mod topLvl">
          <ac:chgData name="LIM LI XIN JED" userId="cfbf0014-c6a2-4210-b355-56815d327060" providerId="ADAL" clId="{2D45064C-031A-4123-934E-C44A1310049A}" dt="2022-02-10T10:26:12.546" v="3618" actId="478"/>
          <ac:grpSpMkLst>
            <pc:docMk/>
            <pc:sldMk cId="3894166002" sldId="745"/>
            <ac:grpSpMk id="49" creationId="{5D25F43A-2C7B-4D3E-A7C1-0E063B0F3A54}"/>
          </ac:grpSpMkLst>
        </pc:grpChg>
        <pc:grpChg chg="add del mod">
          <ac:chgData name="LIM LI XIN JED" userId="cfbf0014-c6a2-4210-b355-56815d327060" providerId="ADAL" clId="{2D45064C-031A-4123-934E-C44A1310049A}" dt="2022-02-10T10:26:01.918" v="3615" actId="165"/>
          <ac:grpSpMkLst>
            <pc:docMk/>
            <pc:sldMk cId="3894166002" sldId="745"/>
            <ac:grpSpMk id="66" creationId="{0C86E1E5-0CDE-4F08-ACEC-29B397EE0D96}"/>
          </ac:grpSpMkLst>
        </pc:grpChg>
        <pc:picChg chg="del">
          <ac:chgData name="LIM LI XIN JED" userId="cfbf0014-c6a2-4210-b355-56815d327060" providerId="ADAL" clId="{2D45064C-031A-4123-934E-C44A1310049A}" dt="2022-02-10T10:23:19.086" v="3483" actId="478"/>
          <ac:picMkLst>
            <pc:docMk/>
            <pc:sldMk cId="3894166002" sldId="745"/>
            <ac:picMk id="2050" creationId="{2F82E4CB-3398-4DE1-A7A8-2153DE92CE38}"/>
          </ac:picMkLst>
        </pc:picChg>
        <pc:cxnChg chg="add del mod">
          <ac:chgData name="LIM LI XIN JED" userId="cfbf0014-c6a2-4210-b355-56815d327060" providerId="ADAL" clId="{2D45064C-031A-4123-934E-C44A1310049A}" dt="2022-02-10T10:30:20.486" v="3891" actId="478"/>
          <ac:cxnSpMkLst>
            <pc:docMk/>
            <pc:sldMk cId="3894166002" sldId="745"/>
            <ac:cxnSpMk id="8" creationId="{E4C1BB1F-B930-4A51-B46A-E714827EFCBD}"/>
          </ac:cxnSpMkLst>
        </pc:cxnChg>
      </pc:sldChg>
      <pc:sldChg chg="delSp modSp add del mod">
        <pc:chgData name="LIM LI XIN JED" userId="cfbf0014-c6a2-4210-b355-56815d327060" providerId="ADAL" clId="{2D45064C-031A-4123-934E-C44A1310049A}" dt="2022-02-10T06:03:13.171" v="2523" actId="47"/>
        <pc:sldMkLst>
          <pc:docMk/>
          <pc:sldMk cId="344077836" sldId="746"/>
        </pc:sldMkLst>
        <pc:spChg chg="del mod">
          <ac:chgData name="LIM LI XIN JED" userId="cfbf0014-c6a2-4210-b355-56815d327060" providerId="ADAL" clId="{2D45064C-031A-4123-934E-C44A1310049A}" dt="2022-02-10T06:03:10.922" v="2521" actId="478"/>
          <ac:spMkLst>
            <pc:docMk/>
            <pc:sldMk cId="344077836" sldId="746"/>
            <ac:spMk id="12" creationId="{DA2EE90F-2F70-487A-AFC9-A6300BA0E0C1}"/>
          </ac:spMkLst>
        </pc:spChg>
      </pc:sldChg>
      <pc:sldChg chg="add del">
        <pc:chgData name="LIM LI XIN JED" userId="cfbf0014-c6a2-4210-b355-56815d327060" providerId="ADAL" clId="{2D45064C-031A-4123-934E-C44A1310049A}" dt="2022-02-10T10:29:59.243" v="3885" actId="47"/>
        <pc:sldMkLst>
          <pc:docMk/>
          <pc:sldMk cId="1169415805" sldId="746"/>
        </pc:sldMkLst>
      </pc:sldChg>
      <pc:sldChg chg="addSp modSp add mod ord modTransition modAnim">
        <pc:chgData name="LIM LI XIN JED" userId="cfbf0014-c6a2-4210-b355-56815d327060" providerId="ADAL" clId="{2D45064C-031A-4123-934E-C44A1310049A}" dt="2022-02-10T13:47:57.009" v="7045"/>
        <pc:sldMkLst>
          <pc:docMk/>
          <pc:sldMk cId="3804922570" sldId="746"/>
        </pc:sldMkLst>
        <pc:spChg chg="mod ord">
          <ac:chgData name="LIM LI XIN JED" userId="cfbf0014-c6a2-4210-b355-56815d327060" providerId="ADAL" clId="{2D45064C-031A-4123-934E-C44A1310049A}" dt="2022-02-10T10:31:02.673" v="3902" actId="166"/>
          <ac:spMkLst>
            <pc:docMk/>
            <pc:sldMk cId="3804922570" sldId="746"/>
            <ac:spMk id="5" creationId="{3AE53AC8-FCAE-47E2-B5A7-E50B76BFB071}"/>
          </ac:spMkLst>
        </pc:spChg>
        <pc:spChg chg="add mod ord">
          <ac:chgData name="LIM LI XIN JED" userId="cfbf0014-c6a2-4210-b355-56815d327060" providerId="ADAL" clId="{2D45064C-031A-4123-934E-C44A1310049A}" dt="2022-02-10T10:31:06.276" v="3903" actId="1076"/>
          <ac:spMkLst>
            <pc:docMk/>
            <pc:sldMk cId="3804922570" sldId="746"/>
            <ac:spMk id="40" creationId="{020F4972-9054-409B-B5D9-F842E7C54AFA}"/>
          </ac:spMkLst>
        </pc:spChg>
        <pc:spChg chg="add mod">
          <ac:chgData name="LIM LI XIN JED" userId="cfbf0014-c6a2-4210-b355-56815d327060" providerId="ADAL" clId="{2D45064C-031A-4123-934E-C44A1310049A}" dt="2022-02-10T11:22:11.306" v="3959"/>
          <ac:spMkLst>
            <pc:docMk/>
            <pc:sldMk cId="3804922570" sldId="746"/>
            <ac:spMk id="42" creationId="{C58E4F1F-96BD-4ED4-AF87-DC8EA3FEBAD0}"/>
          </ac:spMkLst>
        </pc:spChg>
        <pc:spChg chg="add mod">
          <ac:chgData name="LIM LI XIN JED" userId="cfbf0014-c6a2-4210-b355-56815d327060" providerId="ADAL" clId="{2D45064C-031A-4123-934E-C44A1310049A}" dt="2022-02-10T11:22:29.214" v="3972" actId="1076"/>
          <ac:spMkLst>
            <pc:docMk/>
            <pc:sldMk cId="3804922570" sldId="746"/>
            <ac:spMk id="43" creationId="{EFD260E9-64BC-4494-A534-B3CF153C900A}"/>
          </ac:spMkLst>
        </pc:spChg>
        <pc:spChg chg="add mod">
          <ac:chgData name="LIM LI XIN JED" userId="cfbf0014-c6a2-4210-b355-56815d327060" providerId="ADAL" clId="{2D45064C-031A-4123-934E-C44A1310049A}" dt="2022-02-10T11:22:38.808" v="3983" actId="1076"/>
          <ac:spMkLst>
            <pc:docMk/>
            <pc:sldMk cId="3804922570" sldId="746"/>
            <ac:spMk id="44" creationId="{8D029613-C971-4508-A0EC-FF9ED798E0CF}"/>
          </ac:spMkLst>
        </pc:spChg>
        <pc:spChg chg="add mod">
          <ac:chgData name="LIM LI XIN JED" userId="cfbf0014-c6a2-4210-b355-56815d327060" providerId="ADAL" clId="{2D45064C-031A-4123-934E-C44A1310049A}" dt="2022-02-10T11:31:27.915" v="4209" actId="2711"/>
          <ac:spMkLst>
            <pc:docMk/>
            <pc:sldMk cId="3804922570" sldId="746"/>
            <ac:spMk id="45" creationId="{072377F0-E0D0-4BD1-A905-E0E68C4A1977}"/>
          </ac:spMkLst>
        </pc:spChg>
      </pc:sldChg>
      <pc:sldChg chg="modSp add del mod">
        <pc:chgData name="LIM LI XIN JED" userId="cfbf0014-c6a2-4210-b355-56815d327060" providerId="ADAL" clId="{2D45064C-031A-4123-934E-C44A1310049A}" dt="2022-02-10T10:28:25.895" v="3820" actId="47"/>
        <pc:sldMkLst>
          <pc:docMk/>
          <pc:sldMk cId="4139349204" sldId="746"/>
        </pc:sldMkLst>
        <pc:spChg chg="mod">
          <ac:chgData name="LIM LI XIN JED" userId="cfbf0014-c6a2-4210-b355-56815d327060" providerId="ADAL" clId="{2D45064C-031A-4123-934E-C44A1310049A}" dt="2022-02-10T10:28:23.492" v="3819" actId="20577"/>
          <ac:spMkLst>
            <pc:docMk/>
            <pc:sldMk cId="4139349204" sldId="746"/>
            <ac:spMk id="4" creationId="{9A50CCBE-DB5F-46E7-9542-4900673AFDE9}"/>
          </ac:spMkLst>
        </pc:spChg>
      </pc:sldChg>
      <pc:sldChg chg="addSp delSp modSp add mod modTransition delAnim modAnim">
        <pc:chgData name="LIM LI XIN JED" userId="cfbf0014-c6a2-4210-b355-56815d327060" providerId="ADAL" clId="{2D45064C-031A-4123-934E-C44A1310049A}" dt="2022-02-10T14:57:12.934" v="8008"/>
        <pc:sldMkLst>
          <pc:docMk/>
          <pc:sldMk cId="2589400594" sldId="747"/>
        </pc:sldMkLst>
        <pc:spChg chg="mod">
          <ac:chgData name="LIM LI XIN JED" userId="cfbf0014-c6a2-4210-b355-56815d327060" providerId="ADAL" clId="{2D45064C-031A-4123-934E-C44A1310049A}" dt="2022-02-10T11:39:21.250" v="4387"/>
          <ac:spMkLst>
            <pc:docMk/>
            <pc:sldMk cId="2589400594" sldId="747"/>
            <ac:spMk id="4" creationId="{9A50CCBE-DB5F-46E7-9542-4900673AFDE9}"/>
          </ac:spMkLst>
        </pc:spChg>
        <pc:spChg chg="add mod">
          <ac:chgData name="LIM LI XIN JED" userId="cfbf0014-c6a2-4210-b355-56815d327060" providerId="ADAL" clId="{2D45064C-031A-4123-934E-C44A1310049A}" dt="2022-02-10T11:38:47.985" v="4377" actId="1076"/>
          <ac:spMkLst>
            <pc:docMk/>
            <pc:sldMk cId="2589400594" sldId="747"/>
            <ac:spMk id="9" creationId="{C154A066-7A3C-46AD-AC99-38BEB3FAFF54}"/>
          </ac:spMkLst>
        </pc:spChg>
        <pc:spChg chg="add del">
          <ac:chgData name="LIM LI XIN JED" userId="cfbf0014-c6a2-4210-b355-56815d327060" providerId="ADAL" clId="{2D45064C-031A-4123-934E-C44A1310049A}" dt="2022-02-10T11:34:37.476" v="4250" actId="478"/>
          <ac:spMkLst>
            <pc:docMk/>
            <pc:sldMk cId="2589400594" sldId="747"/>
            <ac:spMk id="41" creationId="{377DFCC5-0FDE-4340-B310-131B5CE716A4}"/>
          </ac:spMkLst>
        </pc:spChg>
        <pc:spChg chg="del">
          <ac:chgData name="LIM LI XIN JED" userId="cfbf0014-c6a2-4210-b355-56815d327060" providerId="ADAL" clId="{2D45064C-031A-4123-934E-C44A1310049A}" dt="2022-02-10T11:34:40.535" v="4253" actId="478"/>
          <ac:spMkLst>
            <pc:docMk/>
            <pc:sldMk cId="2589400594" sldId="747"/>
            <ac:spMk id="42" creationId="{C58E4F1F-96BD-4ED4-AF87-DC8EA3FEBAD0}"/>
          </ac:spMkLst>
        </pc:spChg>
        <pc:spChg chg="del">
          <ac:chgData name="LIM LI XIN JED" userId="cfbf0014-c6a2-4210-b355-56815d327060" providerId="ADAL" clId="{2D45064C-031A-4123-934E-C44A1310049A}" dt="2022-02-10T11:34:38.773" v="4251" actId="478"/>
          <ac:spMkLst>
            <pc:docMk/>
            <pc:sldMk cId="2589400594" sldId="747"/>
            <ac:spMk id="43" creationId="{EFD260E9-64BC-4494-A534-B3CF153C900A}"/>
          </ac:spMkLst>
        </pc:spChg>
        <pc:spChg chg="del">
          <ac:chgData name="LIM LI XIN JED" userId="cfbf0014-c6a2-4210-b355-56815d327060" providerId="ADAL" clId="{2D45064C-031A-4123-934E-C44A1310049A}" dt="2022-02-10T11:34:39.750" v="4252" actId="478"/>
          <ac:spMkLst>
            <pc:docMk/>
            <pc:sldMk cId="2589400594" sldId="747"/>
            <ac:spMk id="44" creationId="{8D029613-C971-4508-A0EC-FF9ED798E0CF}"/>
          </ac:spMkLst>
        </pc:spChg>
        <pc:spChg chg="del">
          <ac:chgData name="LIM LI XIN JED" userId="cfbf0014-c6a2-4210-b355-56815d327060" providerId="ADAL" clId="{2D45064C-031A-4123-934E-C44A1310049A}" dt="2022-02-10T11:34:35.296" v="4248" actId="478"/>
          <ac:spMkLst>
            <pc:docMk/>
            <pc:sldMk cId="2589400594" sldId="747"/>
            <ac:spMk id="45" creationId="{072377F0-E0D0-4BD1-A905-E0E68C4A1977}"/>
          </ac:spMkLst>
        </pc:spChg>
        <pc:cxnChg chg="add mod">
          <ac:chgData name="LIM LI XIN JED" userId="cfbf0014-c6a2-4210-b355-56815d327060" providerId="ADAL" clId="{2D45064C-031A-4123-934E-C44A1310049A}" dt="2022-02-10T11:34:56.833" v="4258" actId="1076"/>
          <ac:cxnSpMkLst>
            <pc:docMk/>
            <pc:sldMk cId="2589400594" sldId="747"/>
            <ac:cxnSpMk id="3" creationId="{B1E2C0EE-5D21-45DC-AE5F-F117779C9B9E}"/>
          </ac:cxnSpMkLst>
        </pc:cxnChg>
        <pc:cxnChg chg="add mod">
          <ac:chgData name="LIM LI XIN JED" userId="cfbf0014-c6a2-4210-b355-56815d327060" providerId="ADAL" clId="{2D45064C-031A-4123-934E-C44A1310049A}" dt="2022-02-10T11:35:08.646" v="4262" actId="1076"/>
          <ac:cxnSpMkLst>
            <pc:docMk/>
            <pc:sldMk cId="2589400594" sldId="747"/>
            <ac:cxnSpMk id="46" creationId="{208BF7C0-2D5E-4B58-8E4C-CA0467D9601E}"/>
          </ac:cxnSpMkLst>
        </pc:cxnChg>
        <pc:cxnChg chg="add del mod">
          <ac:chgData name="LIM LI XIN JED" userId="cfbf0014-c6a2-4210-b355-56815d327060" providerId="ADAL" clId="{2D45064C-031A-4123-934E-C44A1310049A}" dt="2022-02-10T11:35:18.934" v="4268" actId="478"/>
          <ac:cxnSpMkLst>
            <pc:docMk/>
            <pc:sldMk cId="2589400594" sldId="747"/>
            <ac:cxnSpMk id="47" creationId="{DBA537AC-B545-4B70-8FAD-62571C4892A2}"/>
          </ac:cxnSpMkLst>
        </pc:cxnChg>
        <pc:cxnChg chg="add mod">
          <ac:chgData name="LIM LI XIN JED" userId="cfbf0014-c6a2-4210-b355-56815d327060" providerId="ADAL" clId="{2D45064C-031A-4123-934E-C44A1310049A}" dt="2022-02-10T11:35:40.820" v="4274" actId="1076"/>
          <ac:cxnSpMkLst>
            <pc:docMk/>
            <pc:sldMk cId="2589400594" sldId="747"/>
            <ac:cxnSpMk id="48" creationId="{1094B8CA-5DD8-44F8-AC51-1D0268095476}"/>
          </ac:cxnSpMkLst>
        </pc:cxnChg>
        <pc:cxnChg chg="add del mod">
          <ac:chgData name="LIM LI XIN JED" userId="cfbf0014-c6a2-4210-b355-56815d327060" providerId="ADAL" clId="{2D45064C-031A-4123-934E-C44A1310049A}" dt="2022-02-10T11:35:43.559" v="4276" actId="478"/>
          <ac:cxnSpMkLst>
            <pc:docMk/>
            <pc:sldMk cId="2589400594" sldId="747"/>
            <ac:cxnSpMk id="49" creationId="{EBC3C26D-760A-4019-A678-AA27292318B3}"/>
          </ac:cxnSpMkLst>
        </pc:cxnChg>
        <pc:cxnChg chg="add mod">
          <ac:chgData name="LIM LI XIN JED" userId="cfbf0014-c6a2-4210-b355-56815d327060" providerId="ADAL" clId="{2D45064C-031A-4123-934E-C44A1310049A}" dt="2022-02-10T11:36:24.020" v="4284" actId="1076"/>
          <ac:cxnSpMkLst>
            <pc:docMk/>
            <pc:sldMk cId="2589400594" sldId="747"/>
            <ac:cxnSpMk id="50" creationId="{1074421A-19C7-4F28-8A29-CB30E4197FFA}"/>
          </ac:cxnSpMkLst>
        </pc:cxnChg>
        <pc:cxnChg chg="add mod">
          <ac:chgData name="LIM LI XIN JED" userId="cfbf0014-c6a2-4210-b355-56815d327060" providerId="ADAL" clId="{2D45064C-031A-4123-934E-C44A1310049A}" dt="2022-02-10T11:36:05.819" v="4282" actId="1076"/>
          <ac:cxnSpMkLst>
            <pc:docMk/>
            <pc:sldMk cId="2589400594" sldId="747"/>
            <ac:cxnSpMk id="51" creationId="{5B569BED-3910-4649-BAC5-1D811AD62909}"/>
          </ac:cxnSpMkLst>
        </pc:cxnChg>
        <pc:cxnChg chg="add mod">
          <ac:chgData name="LIM LI XIN JED" userId="cfbf0014-c6a2-4210-b355-56815d327060" providerId="ADAL" clId="{2D45064C-031A-4123-934E-C44A1310049A}" dt="2022-02-10T11:36:34.945" v="4285" actId="1076"/>
          <ac:cxnSpMkLst>
            <pc:docMk/>
            <pc:sldMk cId="2589400594" sldId="747"/>
            <ac:cxnSpMk id="52" creationId="{41D2C8C1-4932-4939-A93C-9C0CFE60CE15}"/>
          </ac:cxnSpMkLst>
        </pc:cxnChg>
        <pc:cxnChg chg="add mod">
          <ac:chgData name="LIM LI XIN JED" userId="cfbf0014-c6a2-4210-b355-56815d327060" providerId="ADAL" clId="{2D45064C-031A-4123-934E-C44A1310049A}" dt="2022-02-10T11:36:48.984" v="4289" actId="1076"/>
          <ac:cxnSpMkLst>
            <pc:docMk/>
            <pc:sldMk cId="2589400594" sldId="747"/>
            <ac:cxnSpMk id="53" creationId="{B73084F8-7338-4054-A172-06A0C41D25B9}"/>
          </ac:cxnSpMkLst>
        </pc:cxnChg>
        <pc:cxnChg chg="add mod">
          <ac:chgData name="LIM LI XIN JED" userId="cfbf0014-c6a2-4210-b355-56815d327060" providerId="ADAL" clId="{2D45064C-031A-4123-934E-C44A1310049A}" dt="2022-02-10T11:37:00.684" v="4292" actId="1076"/>
          <ac:cxnSpMkLst>
            <pc:docMk/>
            <pc:sldMk cId="2589400594" sldId="747"/>
            <ac:cxnSpMk id="54" creationId="{5F257544-7876-45E2-9CBE-473382FFAD19}"/>
          </ac:cxnSpMkLst>
        </pc:cxnChg>
      </pc:sldChg>
      <pc:sldChg chg="addSp delSp modSp add mod modTransition">
        <pc:chgData name="LIM LI XIN JED" userId="cfbf0014-c6a2-4210-b355-56815d327060" providerId="ADAL" clId="{2D45064C-031A-4123-934E-C44A1310049A}" dt="2022-02-10T13:47:57.009" v="7045"/>
        <pc:sldMkLst>
          <pc:docMk/>
          <pc:sldMk cId="2384030138" sldId="748"/>
        </pc:sldMkLst>
        <pc:spChg chg="add mod">
          <ac:chgData name="LIM LI XIN JED" userId="cfbf0014-c6a2-4210-b355-56815d327060" providerId="ADAL" clId="{2D45064C-031A-4123-934E-C44A1310049A}" dt="2022-02-10T12:58:57.539" v="5919" actId="20577"/>
          <ac:spMkLst>
            <pc:docMk/>
            <pc:sldMk cId="2384030138" sldId="748"/>
            <ac:spMk id="2" creationId="{4CF4798E-8F83-4F0C-B5AB-2FF7A491F43E}"/>
          </ac:spMkLst>
        </pc:spChg>
        <pc:spChg chg="mod">
          <ac:chgData name="LIM LI XIN JED" userId="cfbf0014-c6a2-4210-b355-56815d327060" providerId="ADAL" clId="{2D45064C-031A-4123-934E-C44A1310049A}" dt="2022-02-10T12:59:03.088" v="5943" actId="20577"/>
          <ac:spMkLst>
            <pc:docMk/>
            <pc:sldMk cId="2384030138" sldId="748"/>
            <ac:spMk id="4" creationId="{9A50CCBE-DB5F-46E7-9542-4900673AFDE9}"/>
          </ac:spMkLst>
        </pc:spChg>
        <pc:spChg chg="del">
          <ac:chgData name="LIM LI XIN JED" userId="cfbf0014-c6a2-4210-b355-56815d327060" providerId="ADAL" clId="{2D45064C-031A-4123-934E-C44A1310049A}" dt="2022-02-10T11:55:24.489" v="4434" actId="478"/>
          <ac:spMkLst>
            <pc:docMk/>
            <pc:sldMk cId="2384030138" sldId="748"/>
            <ac:spMk id="23" creationId="{C6F480EE-92C1-4753-BFF5-C28229F12B67}"/>
          </ac:spMkLst>
        </pc:spChg>
        <pc:spChg chg="add del mod">
          <ac:chgData name="LIM LI XIN JED" userId="cfbf0014-c6a2-4210-b355-56815d327060" providerId="ADAL" clId="{2D45064C-031A-4123-934E-C44A1310049A}" dt="2022-02-10T12:30:23.440" v="5181" actId="478"/>
          <ac:spMkLst>
            <pc:docMk/>
            <pc:sldMk cId="2384030138" sldId="748"/>
            <ac:spMk id="24" creationId="{0169E3DC-C7F6-490B-A527-816A7ACB1AF0}"/>
          </ac:spMkLst>
        </pc:spChg>
        <pc:picChg chg="add del mod">
          <ac:chgData name="LIM LI XIN JED" userId="cfbf0014-c6a2-4210-b355-56815d327060" providerId="ADAL" clId="{2D45064C-031A-4123-934E-C44A1310049A}" dt="2022-02-10T11:55:41.493" v="4455" actId="478"/>
          <ac:picMkLst>
            <pc:docMk/>
            <pc:sldMk cId="2384030138" sldId="748"/>
            <ac:picMk id="13" creationId="{7D7292F2-D42F-47F3-A975-11DED63774CC}"/>
          </ac:picMkLst>
        </pc:picChg>
        <pc:picChg chg="add mod">
          <ac:chgData name="LIM LI XIN JED" userId="cfbf0014-c6a2-4210-b355-56815d327060" providerId="ADAL" clId="{2D45064C-031A-4123-934E-C44A1310049A}" dt="2022-02-10T12:58:30.327" v="5915" actId="14100"/>
          <ac:picMkLst>
            <pc:docMk/>
            <pc:sldMk cId="2384030138" sldId="748"/>
            <ac:picMk id="1026" creationId="{F1F58BBC-8B2C-49B7-A03E-08F6B66F82DC}"/>
          </ac:picMkLst>
        </pc:picChg>
      </pc:sldChg>
      <pc:sldChg chg="addSp delSp modSp add mod modTransition delAnim modAnim">
        <pc:chgData name="LIM LI XIN JED" userId="cfbf0014-c6a2-4210-b355-56815d327060" providerId="ADAL" clId="{2D45064C-031A-4123-934E-C44A1310049A}" dt="2022-02-10T13:47:57.009" v="7045"/>
        <pc:sldMkLst>
          <pc:docMk/>
          <pc:sldMk cId="3026008686" sldId="749"/>
        </pc:sldMkLst>
        <pc:spChg chg="add mod">
          <ac:chgData name="LIM LI XIN JED" userId="cfbf0014-c6a2-4210-b355-56815d327060" providerId="ADAL" clId="{2D45064C-031A-4123-934E-C44A1310049A}" dt="2022-02-10T12:07:38.550" v="4663" actId="1036"/>
          <ac:spMkLst>
            <pc:docMk/>
            <pc:sldMk cId="3026008686" sldId="749"/>
            <ac:spMk id="2" creationId="{7FA71C47-3F11-441C-8C98-C4E63005B67E}"/>
          </ac:spMkLst>
        </pc:spChg>
        <pc:spChg chg="del">
          <ac:chgData name="LIM LI XIN JED" userId="cfbf0014-c6a2-4210-b355-56815d327060" providerId="ADAL" clId="{2D45064C-031A-4123-934E-C44A1310049A}" dt="2022-02-10T11:58:24.640" v="4495" actId="478"/>
          <ac:spMkLst>
            <pc:docMk/>
            <pc:sldMk cId="3026008686" sldId="749"/>
            <ac:spMk id="3" creationId="{54F08A7A-47E5-4920-B767-814C41D02D75}"/>
          </ac:spMkLst>
        </pc:spChg>
        <pc:spChg chg="mod">
          <ac:chgData name="LIM LI XIN JED" userId="cfbf0014-c6a2-4210-b355-56815d327060" providerId="ADAL" clId="{2D45064C-031A-4123-934E-C44A1310049A}" dt="2022-02-10T11:58:21.844" v="4493" actId="20577"/>
          <ac:spMkLst>
            <pc:docMk/>
            <pc:sldMk cId="3026008686" sldId="749"/>
            <ac:spMk id="4" creationId="{9A50CCBE-DB5F-46E7-9542-4900673AFDE9}"/>
          </ac:spMkLst>
        </pc:spChg>
        <pc:spChg chg="add mod">
          <ac:chgData name="LIM LI XIN JED" userId="cfbf0014-c6a2-4210-b355-56815d327060" providerId="ADAL" clId="{2D45064C-031A-4123-934E-C44A1310049A}" dt="2022-02-10T12:07:38.550" v="4663" actId="1036"/>
          <ac:spMkLst>
            <pc:docMk/>
            <pc:sldMk cId="3026008686" sldId="749"/>
            <ac:spMk id="7" creationId="{27FAF395-1D33-452D-9A90-63A5EEDC49EF}"/>
          </ac:spMkLst>
        </pc:spChg>
        <pc:spChg chg="add mod">
          <ac:chgData name="LIM LI XIN JED" userId="cfbf0014-c6a2-4210-b355-56815d327060" providerId="ADAL" clId="{2D45064C-031A-4123-934E-C44A1310049A}" dt="2022-02-10T12:07:38.550" v="4663" actId="1036"/>
          <ac:spMkLst>
            <pc:docMk/>
            <pc:sldMk cId="3026008686" sldId="749"/>
            <ac:spMk id="40" creationId="{1F20B7DA-5DCF-4FFA-B857-2FECEBBDCE10}"/>
          </ac:spMkLst>
        </pc:spChg>
        <pc:spChg chg="add mod">
          <ac:chgData name="LIM LI XIN JED" userId="cfbf0014-c6a2-4210-b355-56815d327060" providerId="ADAL" clId="{2D45064C-031A-4123-934E-C44A1310049A}" dt="2022-02-10T12:07:38.550" v="4663" actId="1036"/>
          <ac:spMkLst>
            <pc:docMk/>
            <pc:sldMk cId="3026008686" sldId="749"/>
            <ac:spMk id="41" creationId="{9069611B-007A-4EA8-866E-1D44963F9022}"/>
          </ac:spMkLst>
        </pc:spChg>
        <pc:spChg chg="add del mod">
          <ac:chgData name="LIM LI XIN JED" userId="cfbf0014-c6a2-4210-b355-56815d327060" providerId="ADAL" clId="{2D45064C-031A-4123-934E-C44A1310049A}" dt="2022-02-10T12:06:07.438" v="4619" actId="478"/>
          <ac:spMkLst>
            <pc:docMk/>
            <pc:sldMk cId="3026008686" sldId="749"/>
            <ac:spMk id="42" creationId="{DC24BA44-AEA7-4555-ADED-F61FC8982BAE}"/>
          </ac:spMkLst>
        </pc:spChg>
        <pc:spChg chg="add mod">
          <ac:chgData name="LIM LI XIN JED" userId="cfbf0014-c6a2-4210-b355-56815d327060" providerId="ADAL" clId="{2D45064C-031A-4123-934E-C44A1310049A}" dt="2022-02-10T12:07:38.550" v="4663" actId="1036"/>
          <ac:spMkLst>
            <pc:docMk/>
            <pc:sldMk cId="3026008686" sldId="749"/>
            <ac:spMk id="43" creationId="{7756288E-D21B-430E-84D0-29F028823358}"/>
          </ac:spMkLst>
        </pc:spChg>
        <pc:spChg chg="add del mod">
          <ac:chgData name="LIM LI XIN JED" userId="cfbf0014-c6a2-4210-b355-56815d327060" providerId="ADAL" clId="{2D45064C-031A-4123-934E-C44A1310049A}" dt="2022-02-10T12:06:03.158" v="4617"/>
          <ac:spMkLst>
            <pc:docMk/>
            <pc:sldMk cId="3026008686" sldId="749"/>
            <ac:spMk id="44" creationId="{3440A391-5FD3-4F58-AB64-AA6CBAF924C5}"/>
          </ac:spMkLst>
        </pc:spChg>
        <pc:picChg chg="del">
          <ac:chgData name="LIM LI XIN JED" userId="cfbf0014-c6a2-4210-b355-56815d327060" providerId="ADAL" clId="{2D45064C-031A-4123-934E-C44A1310049A}" dt="2022-02-10T11:58:23.524" v="4494" actId="478"/>
          <ac:picMkLst>
            <pc:docMk/>
            <pc:sldMk cId="3026008686" sldId="749"/>
            <ac:picMk id="2050" creationId="{8B43DC51-3B8B-40B9-A208-7E8C4542A79A}"/>
          </ac:picMkLst>
        </pc:picChg>
        <pc:cxnChg chg="add mod">
          <ac:chgData name="LIM LI XIN JED" userId="cfbf0014-c6a2-4210-b355-56815d327060" providerId="ADAL" clId="{2D45064C-031A-4123-934E-C44A1310049A}" dt="2022-02-10T12:07:38.550" v="4663" actId="1036"/>
          <ac:cxnSpMkLst>
            <pc:docMk/>
            <pc:sldMk cId="3026008686" sldId="749"/>
            <ac:cxnSpMk id="6" creationId="{EABDA077-6841-49E1-9481-E49D6E5A39B7}"/>
          </ac:cxnSpMkLst>
        </pc:cxnChg>
      </pc:sldChg>
      <pc:sldChg chg="delSp modSp add del mod">
        <pc:chgData name="LIM LI XIN JED" userId="cfbf0014-c6a2-4210-b355-56815d327060" providerId="ADAL" clId="{2D45064C-031A-4123-934E-C44A1310049A}" dt="2022-02-10T12:27:23.784" v="4911" actId="47"/>
        <pc:sldMkLst>
          <pc:docMk/>
          <pc:sldMk cId="2720305925" sldId="750"/>
        </pc:sldMkLst>
        <pc:spChg chg="mod">
          <ac:chgData name="LIM LI XIN JED" userId="cfbf0014-c6a2-4210-b355-56815d327060" providerId="ADAL" clId="{2D45064C-031A-4123-934E-C44A1310049A}" dt="2022-02-10T12:27:16.787" v="4910" actId="20577"/>
          <ac:spMkLst>
            <pc:docMk/>
            <pc:sldMk cId="2720305925" sldId="750"/>
            <ac:spMk id="4" creationId="{9A50CCBE-DB5F-46E7-9542-4900673AFDE9}"/>
          </ac:spMkLst>
        </pc:spChg>
        <pc:spChg chg="del">
          <ac:chgData name="LIM LI XIN JED" userId="cfbf0014-c6a2-4210-b355-56815d327060" providerId="ADAL" clId="{2D45064C-031A-4123-934E-C44A1310049A}" dt="2022-02-10T12:27:10.787" v="4885" actId="478"/>
          <ac:spMkLst>
            <pc:docMk/>
            <pc:sldMk cId="2720305925" sldId="750"/>
            <ac:spMk id="23" creationId="{C6F480EE-92C1-4753-BFF5-C28229F12B67}"/>
          </ac:spMkLst>
        </pc:spChg>
      </pc:sldChg>
      <pc:sldChg chg="addSp delSp modSp add mod modTransition">
        <pc:chgData name="LIM LI XIN JED" userId="cfbf0014-c6a2-4210-b355-56815d327060" providerId="ADAL" clId="{2D45064C-031A-4123-934E-C44A1310049A}" dt="2022-02-10T13:47:57.009" v="7045"/>
        <pc:sldMkLst>
          <pc:docMk/>
          <pc:sldMk cId="2743405391" sldId="750"/>
        </pc:sldMkLst>
        <pc:spChg chg="del">
          <ac:chgData name="LIM LI XIN JED" userId="cfbf0014-c6a2-4210-b355-56815d327060" providerId="ADAL" clId="{2D45064C-031A-4123-934E-C44A1310049A}" dt="2022-02-10T12:41:25.574" v="5489" actId="478"/>
          <ac:spMkLst>
            <pc:docMk/>
            <pc:sldMk cId="2743405391" sldId="750"/>
            <ac:spMk id="2" creationId="{1B2D5CCD-ECE6-43FA-ACE5-9E5C8D4A5E24}"/>
          </ac:spMkLst>
        </pc:spChg>
        <pc:spChg chg="add del mod">
          <ac:chgData name="LIM LI XIN JED" userId="cfbf0014-c6a2-4210-b355-56815d327060" providerId="ADAL" clId="{2D45064C-031A-4123-934E-C44A1310049A}" dt="2022-02-10T12:45:34.789" v="5643" actId="478"/>
          <ac:spMkLst>
            <pc:docMk/>
            <pc:sldMk cId="2743405391" sldId="750"/>
            <ac:spMk id="3" creationId="{6F655DCA-1E55-4B11-B7B4-24E0B109518B}"/>
          </ac:spMkLst>
        </pc:spChg>
        <pc:spChg chg="mod">
          <ac:chgData name="LIM LI XIN JED" userId="cfbf0014-c6a2-4210-b355-56815d327060" providerId="ADAL" clId="{2D45064C-031A-4123-934E-C44A1310049A}" dt="2022-02-10T12:41:38.938" v="5518" actId="313"/>
          <ac:spMkLst>
            <pc:docMk/>
            <pc:sldMk cId="2743405391" sldId="750"/>
            <ac:spMk id="4" creationId="{9A50CCBE-DB5F-46E7-9542-4900673AFDE9}"/>
          </ac:spMkLst>
        </pc:spChg>
        <pc:spChg chg="add del mod ord">
          <ac:chgData name="LIM LI XIN JED" userId="cfbf0014-c6a2-4210-b355-56815d327060" providerId="ADAL" clId="{2D45064C-031A-4123-934E-C44A1310049A}" dt="2022-02-10T12:42:36.926" v="5525" actId="1076"/>
          <ac:spMkLst>
            <pc:docMk/>
            <pc:sldMk cId="2743405391" sldId="750"/>
            <ac:spMk id="13" creationId="{FF8FC57A-4C53-4E60-8E58-20748B1945DF}"/>
          </ac:spMkLst>
        </pc:spChg>
        <pc:spChg chg="del">
          <ac:chgData name="LIM LI XIN JED" userId="cfbf0014-c6a2-4210-b355-56815d327060" providerId="ADAL" clId="{2D45064C-031A-4123-934E-C44A1310049A}" dt="2022-02-10T12:41:28.513" v="5492" actId="478"/>
          <ac:spMkLst>
            <pc:docMk/>
            <pc:sldMk cId="2743405391" sldId="750"/>
            <ac:spMk id="24" creationId="{5DFFB465-D170-468E-8760-1C839A25498A}"/>
          </ac:spMkLst>
        </pc:spChg>
        <pc:picChg chg="add del mod">
          <ac:chgData name="LIM LI XIN JED" userId="cfbf0014-c6a2-4210-b355-56815d327060" providerId="ADAL" clId="{2D45064C-031A-4123-934E-C44A1310049A}" dt="2022-02-10T12:44:23.553" v="5535" actId="478"/>
          <ac:picMkLst>
            <pc:docMk/>
            <pc:sldMk cId="2743405391" sldId="750"/>
            <ac:picMk id="2050" creationId="{CC97C736-A133-41FC-A923-CA5DF3C4179F}"/>
          </ac:picMkLst>
        </pc:picChg>
        <pc:picChg chg="add mod">
          <ac:chgData name="LIM LI XIN JED" userId="cfbf0014-c6a2-4210-b355-56815d327060" providerId="ADAL" clId="{2D45064C-031A-4123-934E-C44A1310049A}" dt="2022-02-10T12:44:41.087" v="5541" actId="1035"/>
          <ac:picMkLst>
            <pc:docMk/>
            <pc:sldMk cId="2743405391" sldId="750"/>
            <ac:picMk id="2052" creationId="{98EDE060-66D8-45FE-968D-67FA12586CD8}"/>
          </ac:picMkLst>
        </pc:picChg>
      </pc:sldChg>
      <pc:sldChg chg="addSp delSp modSp add mod modTransition">
        <pc:chgData name="LIM LI XIN JED" userId="cfbf0014-c6a2-4210-b355-56815d327060" providerId="ADAL" clId="{2D45064C-031A-4123-934E-C44A1310049A}" dt="2022-02-10T14:57:59.705" v="8026" actId="20577"/>
        <pc:sldMkLst>
          <pc:docMk/>
          <pc:sldMk cId="441035528" sldId="751"/>
        </pc:sldMkLst>
        <pc:spChg chg="add mod">
          <ac:chgData name="LIM LI XIN JED" userId="cfbf0014-c6a2-4210-b355-56815d327060" providerId="ADAL" clId="{2D45064C-031A-4123-934E-C44A1310049A}" dt="2022-02-10T12:52:13.908" v="5793" actId="207"/>
          <ac:spMkLst>
            <pc:docMk/>
            <pc:sldMk cId="441035528" sldId="751"/>
            <ac:spMk id="2" creationId="{0E897921-14DA-4351-9C3E-453D46978423}"/>
          </ac:spMkLst>
        </pc:spChg>
        <pc:spChg chg="add mod">
          <ac:chgData name="LIM LI XIN JED" userId="cfbf0014-c6a2-4210-b355-56815d327060" providerId="ADAL" clId="{2D45064C-031A-4123-934E-C44A1310049A}" dt="2022-02-10T14:57:59.705" v="8026" actId="20577"/>
          <ac:spMkLst>
            <pc:docMk/>
            <pc:sldMk cId="441035528" sldId="751"/>
            <ac:spMk id="3" creationId="{B82B0BD5-E511-4675-82BF-FC7530F28E6C}"/>
          </ac:spMkLst>
        </pc:spChg>
        <pc:spChg chg="mod">
          <ac:chgData name="LIM LI XIN JED" userId="cfbf0014-c6a2-4210-b355-56815d327060" providerId="ADAL" clId="{2D45064C-031A-4123-934E-C44A1310049A}" dt="2022-02-10T12:45:41.299" v="5656" actId="20577"/>
          <ac:spMkLst>
            <pc:docMk/>
            <pc:sldMk cId="441035528" sldId="751"/>
            <ac:spMk id="4" creationId="{9A50CCBE-DB5F-46E7-9542-4900673AFDE9}"/>
          </ac:spMkLst>
        </pc:spChg>
        <pc:spChg chg="del">
          <ac:chgData name="LIM LI XIN JED" userId="cfbf0014-c6a2-4210-b355-56815d327060" providerId="ADAL" clId="{2D45064C-031A-4123-934E-C44A1310049A}" dt="2022-02-10T13:18:10.814" v="6254" actId="478"/>
          <ac:spMkLst>
            <pc:docMk/>
            <pc:sldMk cId="441035528" sldId="751"/>
            <ac:spMk id="13" creationId="{FF8FC57A-4C53-4E60-8E58-20748B1945DF}"/>
          </ac:spMkLst>
        </pc:spChg>
        <pc:picChg chg="del">
          <ac:chgData name="LIM LI XIN JED" userId="cfbf0014-c6a2-4210-b355-56815d327060" providerId="ADAL" clId="{2D45064C-031A-4123-934E-C44A1310049A}" dt="2022-02-10T12:45:38.013" v="5645" actId="478"/>
          <ac:picMkLst>
            <pc:docMk/>
            <pc:sldMk cId="441035528" sldId="751"/>
            <ac:picMk id="2052" creationId="{98EDE060-66D8-45FE-968D-67FA12586CD8}"/>
          </ac:picMkLst>
        </pc:picChg>
      </pc:sldChg>
      <pc:sldChg chg="addSp delSp modSp add mod ord modTransition delAnim modAnim">
        <pc:chgData name="LIM LI XIN JED" userId="cfbf0014-c6a2-4210-b355-56815d327060" providerId="ADAL" clId="{2D45064C-031A-4123-934E-C44A1310049A}" dt="2022-02-10T13:47:57.009" v="7045"/>
        <pc:sldMkLst>
          <pc:docMk/>
          <pc:sldMk cId="3543234409" sldId="752"/>
        </pc:sldMkLst>
        <pc:spChg chg="del">
          <ac:chgData name="LIM LI XIN JED" userId="cfbf0014-c6a2-4210-b355-56815d327060" providerId="ADAL" clId="{2D45064C-031A-4123-934E-C44A1310049A}" dt="2022-02-10T12:57:28.298" v="5894" actId="478"/>
          <ac:spMkLst>
            <pc:docMk/>
            <pc:sldMk cId="3543234409" sldId="752"/>
            <ac:spMk id="2" creationId="{1B2D5CCD-ECE6-43FA-ACE5-9E5C8D4A5E24}"/>
          </ac:spMkLst>
        </pc:spChg>
        <pc:spChg chg="mod">
          <ac:chgData name="LIM LI XIN JED" userId="cfbf0014-c6a2-4210-b355-56815d327060" providerId="ADAL" clId="{2D45064C-031A-4123-934E-C44A1310049A}" dt="2022-02-10T12:57:24.664" v="5893" actId="20577"/>
          <ac:spMkLst>
            <pc:docMk/>
            <pc:sldMk cId="3543234409" sldId="752"/>
            <ac:spMk id="4" creationId="{9A50CCBE-DB5F-46E7-9542-4900673AFDE9}"/>
          </ac:spMkLst>
        </pc:spChg>
        <pc:spChg chg="del">
          <ac:chgData name="LIM LI XIN JED" userId="cfbf0014-c6a2-4210-b355-56815d327060" providerId="ADAL" clId="{2D45064C-031A-4123-934E-C44A1310049A}" dt="2022-02-10T12:57:28.298" v="5894" actId="478"/>
          <ac:spMkLst>
            <pc:docMk/>
            <pc:sldMk cId="3543234409" sldId="752"/>
            <ac:spMk id="13" creationId="{FF8FC57A-4C53-4E60-8E58-20748B1945DF}"/>
          </ac:spMkLst>
        </pc:spChg>
        <pc:spChg chg="add mod">
          <ac:chgData name="LIM LI XIN JED" userId="cfbf0014-c6a2-4210-b355-56815d327060" providerId="ADAL" clId="{2D45064C-031A-4123-934E-C44A1310049A}" dt="2022-02-10T12:59:15.079" v="5944"/>
          <ac:spMkLst>
            <pc:docMk/>
            <pc:sldMk cId="3543234409" sldId="752"/>
            <ac:spMk id="22" creationId="{4B5F0D83-D9C0-4708-BF54-5BFF95A1186C}"/>
          </ac:spMkLst>
        </pc:spChg>
        <pc:spChg chg="del">
          <ac:chgData name="LIM LI XIN JED" userId="cfbf0014-c6a2-4210-b355-56815d327060" providerId="ADAL" clId="{2D45064C-031A-4123-934E-C44A1310049A}" dt="2022-02-10T12:57:28.298" v="5894" actId="478"/>
          <ac:spMkLst>
            <pc:docMk/>
            <pc:sldMk cId="3543234409" sldId="752"/>
            <ac:spMk id="24" creationId="{5DFFB465-D170-468E-8760-1C839A25498A}"/>
          </ac:spMkLst>
        </pc:spChg>
        <pc:spChg chg="add mod">
          <ac:chgData name="LIM LI XIN JED" userId="cfbf0014-c6a2-4210-b355-56815d327060" providerId="ADAL" clId="{2D45064C-031A-4123-934E-C44A1310049A}" dt="2022-02-10T12:59:29.688" v="5961" actId="1076"/>
          <ac:spMkLst>
            <pc:docMk/>
            <pc:sldMk cId="3543234409" sldId="752"/>
            <ac:spMk id="25" creationId="{D414F464-8A73-4C7B-B36E-03D1535F3EBF}"/>
          </ac:spMkLst>
        </pc:spChg>
        <pc:spChg chg="add mod">
          <ac:chgData name="LIM LI XIN JED" userId="cfbf0014-c6a2-4210-b355-56815d327060" providerId="ADAL" clId="{2D45064C-031A-4123-934E-C44A1310049A}" dt="2022-02-10T13:14:07.209" v="6162" actId="20577"/>
          <ac:spMkLst>
            <pc:docMk/>
            <pc:sldMk cId="3543234409" sldId="752"/>
            <ac:spMk id="26" creationId="{F98301E9-801A-4D21-930F-5C9DFC5E2D55}"/>
          </ac:spMkLst>
        </pc:spChg>
      </pc:sldChg>
      <pc:sldChg chg="addSp delSp modSp add mod modTransition modAnim">
        <pc:chgData name="LIM LI XIN JED" userId="cfbf0014-c6a2-4210-b355-56815d327060" providerId="ADAL" clId="{2D45064C-031A-4123-934E-C44A1310049A}" dt="2022-02-10T13:47:57.009" v="7045"/>
        <pc:sldMkLst>
          <pc:docMk/>
          <pc:sldMk cId="4275663830" sldId="753"/>
        </pc:sldMkLst>
        <pc:spChg chg="mod">
          <ac:chgData name="LIM LI XIN JED" userId="cfbf0014-c6a2-4210-b355-56815d327060" providerId="ADAL" clId="{2D45064C-031A-4123-934E-C44A1310049A}" dt="2022-02-10T13:18:23.399" v="6264" actId="20577"/>
          <ac:spMkLst>
            <pc:docMk/>
            <pc:sldMk cId="4275663830" sldId="753"/>
            <ac:spMk id="4" creationId="{9A50CCBE-DB5F-46E7-9542-4900673AFDE9}"/>
          </ac:spMkLst>
        </pc:spChg>
        <pc:spChg chg="mod">
          <ac:chgData name="LIM LI XIN JED" userId="cfbf0014-c6a2-4210-b355-56815d327060" providerId="ADAL" clId="{2D45064C-031A-4123-934E-C44A1310049A}" dt="2022-02-10T13:22:54.984" v="6317" actId="1076"/>
          <ac:spMkLst>
            <pc:docMk/>
            <pc:sldMk cId="4275663830" sldId="753"/>
            <ac:spMk id="22" creationId="{4B5F0D83-D9C0-4708-BF54-5BFF95A1186C}"/>
          </ac:spMkLst>
        </pc:spChg>
        <pc:spChg chg="add del mod">
          <ac:chgData name="LIM LI XIN JED" userId="cfbf0014-c6a2-4210-b355-56815d327060" providerId="ADAL" clId="{2D45064C-031A-4123-934E-C44A1310049A}" dt="2022-02-10T13:22:25.780" v="6301" actId="478"/>
          <ac:spMkLst>
            <pc:docMk/>
            <pc:sldMk cId="4275663830" sldId="753"/>
            <ac:spMk id="24" creationId="{4A32DC91-61A7-41E8-80A4-C2CF4B312309}"/>
          </ac:spMkLst>
        </pc:spChg>
        <pc:spChg chg="mod">
          <ac:chgData name="LIM LI XIN JED" userId="cfbf0014-c6a2-4210-b355-56815d327060" providerId="ADAL" clId="{2D45064C-031A-4123-934E-C44A1310049A}" dt="2022-02-10T13:21:43.496" v="6288" actId="1076"/>
          <ac:spMkLst>
            <pc:docMk/>
            <pc:sldMk cId="4275663830" sldId="753"/>
            <ac:spMk id="25" creationId="{D414F464-8A73-4C7B-B36E-03D1535F3EBF}"/>
          </ac:spMkLst>
        </pc:spChg>
        <pc:spChg chg="mod">
          <ac:chgData name="LIM LI XIN JED" userId="cfbf0014-c6a2-4210-b355-56815d327060" providerId="ADAL" clId="{2D45064C-031A-4123-934E-C44A1310049A}" dt="2022-02-10T13:19:44.771" v="6273" actId="20577"/>
          <ac:spMkLst>
            <pc:docMk/>
            <pc:sldMk cId="4275663830" sldId="753"/>
            <ac:spMk id="26" creationId="{F98301E9-801A-4D21-930F-5C9DFC5E2D55}"/>
          </ac:spMkLst>
        </pc:spChg>
        <pc:spChg chg="add mod">
          <ac:chgData name="LIM LI XIN JED" userId="cfbf0014-c6a2-4210-b355-56815d327060" providerId="ADAL" clId="{2D45064C-031A-4123-934E-C44A1310049A}" dt="2022-02-10T13:22:42.860" v="6303" actId="1076"/>
          <ac:spMkLst>
            <pc:docMk/>
            <pc:sldMk cId="4275663830" sldId="753"/>
            <ac:spMk id="27" creationId="{BBD32EB6-2A81-47D6-BC53-8A1902BEE2A0}"/>
          </ac:spMkLst>
        </pc:spChg>
        <pc:spChg chg="add mod">
          <ac:chgData name="LIM LI XIN JED" userId="cfbf0014-c6a2-4210-b355-56815d327060" providerId="ADAL" clId="{2D45064C-031A-4123-934E-C44A1310049A}" dt="2022-02-10T13:22:58.785" v="6318" actId="1076"/>
          <ac:spMkLst>
            <pc:docMk/>
            <pc:sldMk cId="4275663830" sldId="753"/>
            <ac:spMk id="28" creationId="{859270FA-E5DD-470E-8FD4-F11CDF3E33D2}"/>
          </ac:spMkLst>
        </pc:spChg>
      </pc:sldChg>
      <pc:sldChg chg="modSp add mod modTransition modAnim">
        <pc:chgData name="LIM LI XIN JED" userId="cfbf0014-c6a2-4210-b355-56815d327060" providerId="ADAL" clId="{2D45064C-031A-4123-934E-C44A1310049A}" dt="2022-02-10T13:48:18.591" v="7047"/>
        <pc:sldMkLst>
          <pc:docMk/>
          <pc:sldMk cId="81761327" sldId="754"/>
        </pc:sldMkLst>
        <pc:spChg chg="mod">
          <ac:chgData name="LIM LI XIN JED" userId="cfbf0014-c6a2-4210-b355-56815d327060" providerId="ADAL" clId="{2D45064C-031A-4123-934E-C44A1310049A}" dt="2022-02-10T13:23:36.430" v="6332" actId="1076"/>
          <ac:spMkLst>
            <pc:docMk/>
            <pc:sldMk cId="81761327" sldId="754"/>
            <ac:spMk id="22" creationId="{4B5F0D83-D9C0-4708-BF54-5BFF95A1186C}"/>
          </ac:spMkLst>
        </pc:spChg>
        <pc:spChg chg="mod">
          <ac:chgData name="LIM LI XIN JED" userId="cfbf0014-c6a2-4210-b355-56815d327060" providerId="ADAL" clId="{2D45064C-031A-4123-934E-C44A1310049A}" dt="2022-02-10T13:25:31.551" v="6448" actId="2711"/>
          <ac:spMkLst>
            <pc:docMk/>
            <pc:sldMk cId="81761327" sldId="754"/>
            <ac:spMk id="26" creationId="{F98301E9-801A-4D21-930F-5C9DFC5E2D55}"/>
          </ac:spMkLst>
        </pc:spChg>
      </pc:sldChg>
      <pc:sldChg chg="delSp add del mod">
        <pc:chgData name="LIM LI XIN JED" userId="cfbf0014-c6a2-4210-b355-56815d327060" providerId="ADAL" clId="{2D45064C-031A-4123-934E-C44A1310049A}" dt="2022-02-10T13:18:19.139" v="6255" actId="47"/>
        <pc:sldMkLst>
          <pc:docMk/>
          <pc:sldMk cId="1625092193" sldId="754"/>
        </pc:sldMkLst>
        <pc:spChg chg="del">
          <ac:chgData name="LIM LI XIN JED" userId="cfbf0014-c6a2-4210-b355-56815d327060" providerId="ADAL" clId="{2D45064C-031A-4123-934E-C44A1310049A}" dt="2022-02-10T13:17:51.604" v="6252" actId="478"/>
          <ac:spMkLst>
            <pc:docMk/>
            <pc:sldMk cId="1625092193" sldId="754"/>
            <ac:spMk id="2" creationId="{0E897921-14DA-4351-9C3E-453D46978423}"/>
          </ac:spMkLst>
        </pc:spChg>
        <pc:spChg chg="del">
          <ac:chgData name="LIM LI XIN JED" userId="cfbf0014-c6a2-4210-b355-56815d327060" providerId="ADAL" clId="{2D45064C-031A-4123-934E-C44A1310049A}" dt="2022-02-10T13:17:51.604" v="6252" actId="478"/>
          <ac:spMkLst>
            <pc:docMk/>
            <pc:sldMk cId="1625092193" sldId="754"/>
            <ac:spMk id="3" creationId="{B82B0BD5-E511-4675-82BF-FC7530F28E6C}"/>
          </ac:spMkLst>
        </pc:spChg>
        <pc:spChg chg="del">
          <ac:chgData name="LIM LI XIN JED" userId="cfbf0014-c6a2-4210-b355-56815d327060" providerId="ADAL" clId="{2D45064C-031A-4123-934E-C44A1310049A}" dt="2022-02-10T13:17:57.779" v="6253" actId="478"/>
          <ac:spMkLst>
            <pc:docMk/>
            <pc:sldMk cId="1625092193" sldId="754"/>
            <ac:spMk id="13" creationId="{FF8FC57A-4C53-4E60-8E58-20748B1945DF}"/>
          </ac:spMkLst>
        </pc:spChg>
      </pc:sldChg>
      <pc:sldChg chg="modSp add del mod modAnim">
        <pc:chgData name="LIM LI XIN JED" userId="cfbf0014-c6a2-4210-b355-56815d327060" providerId="ADAL" clId="{2D45064C-031A-4123-934E-C44A1310049A}" dt="2022-02-10T13:23:01.541" v="6319" actId="47"/>
        <pc:sldMkLst>
          <pc:docMk/>
          <pc:sldMk cId="3506215520" sldId="754"/>
        </pc:sldMkLst>
        <pc:spChg chg="mod">
          <ac:chgData name="LIM LI XIN JED" userId="cfbf0014-c6a2-4210-b355-56815d327060" providerId="ADAL" clId="{2D45064C-031A-4123-934E-C44A1310049A}" dt="2022-02-10T13:21:38.467" v="6287" actId="14100"/>
          <ac:spMkLst>
            <pc:docMk/>
            <pc:sldMk cId="3506215520" sldId="754"/>
            <ac:spMk id="22" creationId="{4B5F0D83-D9C0-4708-BF54-5BFF95A1186C}"/>
          </ac:spMkLst>
        </pc:spChg>
      </pc:sldChg>
      <pc:sldChg chg="addSp delSp modSp add mod modTransition modAnim">
        <pc:chgData name="LIM LI XIN JED" userId="cfbf0014-c6a2-4210-b355-56815d327060" providerId="ADAL" clId="{2D45064C-031A-4123-934E-C44A1310049A}" dt="2022-02-10T14:08:03.425" v="7344" actId="478"/>
        <pc:sldMkLst>
          <pc:docMk/>
          <pc:sldMk cId="257176472" sldId="755"/>
        </pc:sldMkLst>
        <pc:spChg chg="add mod">
          <ac:chgData name="LIM LI XIN JED" userId="cfbf0014-c6a2-4210-b355-56815d327060" providerId="ADAL" clId="{2D45064C-031A-4123-934E-C44A1310049A}" dt="2022-02-10T13:31:42.746" v="6506" actId="1076"/>
          <ac:spMkLst>
            <pc:docMk/>
            <pc:sldMk cId="257176472" sldId="755"/>
            <ac:spMk id="2" creationId="{DDE43FE5-C795-4112-A4C9-182A731F222B}"/>
          </ac:spMkLst>
        </pc:spChg>
        <pc:spChg chg="mod">
          <ac:chgData name="LIM LI XIN JED" userId="cfbf0014-c6a2-4210-b355-56815d327060" providerId="ADAL" clId="{2D45064C-031A-4123-934E-C44A1310049A}" dt="2022-02-10T13:45:30.708" v="6995" actId="20577"/>
          <ac:spMkLst>
            <pc:docMk/>
            <pc:sldMk cId="257176472" sldId="755"/>
            <ac:spMk id="4" creationId="{9A50CCBE-DB5F-46E7-9542-4900673AFDE9}"/>
          </ac:spMkLst>
        </pc:spChg>
        <pc:spChg chg="add del mod ord">
          <ac:chgData name="LIM LI XIN JED" userId="cfbf0014-c6a2-4210-b355-56815d327060" providerId="ADAL" clId="{2D45064C-031A-4123-934E-C44A1310049A}" dt="2022-02-10T14:08:03.425" v="7344" actId="478"/>
          <ac:spMkLst>
            <pc:docMk/>
            <pc:sldMk cId="257176472" sldId="755"/>
            <ac:spMk id="22" creationId="{4B5F0D83-D9C0-4708-BF54-5BFF95A1186C}"/>
          </ac:spMkLst>
        </pc:spChg>
        <pc:spChg chg="add del mod">
          <ac:chgData name="LIM LI XIN JED" userId="cfbf0014-c6a2-4210-b355-56815d327060" providerId="ADAL" clId="{2D45064C-031A-4123-934E-C44A1310049A}" dt="2022-02-10T13:31:41.303" v="6505" actId="478"/>
          <ac:spMkLst>
            <pc:docMk/>
            <pc:sldMk cId="257176472" sldId="755"/>
            <ac:spMk id="24" creationId="{39BEA114-8F25-45DD-93F4-DB7D5ED703DF}"/>
          </ac:spMkLst>
        </pc:spChg>
        <pc:spChg chg="del">
          <ac:chgData name="LIM LI XIN JED" userId="cfbf0014-c6a2-4210-b355-56815d327060" providerId="ADAL" clId="{2D45064C-031A-4123-934E-C44A1310049A}" dt="2022-02-10T13:27:57.052" v="6477" actId="478"/>
          <ac:spMkLst>
            <pc:docMk/>
            <pc:sldMk cId="257176472" sldId="755"/>
            <ac:spMk id="25" creationId="{D414F464-8A73-4C7B-B36E-03D1535F3EBF}"/>
          </ac:spMkLst>
        </pc:spChg>
        <pc:spChg chg="del">
          <ac:chgData name="LIM LI XIN JED" userId="cfbf0014-c6a2-4210-b355-56815d327060" providerId="ADAL" clId="{2D45064C-031A-4123-934E-C44A1310049A}" dt="2022-02-10T13:30:57.254" v="6494" actId="478"/>
          <ac:spMkLst>
            <pc:docMk/>
            <pc:sldMk cId="257176472" sldId="755"/>
            <ac:spMk id="26" creationId="{F98301E9-801A-4D21-930F-5C9DFC5E2D55}"/>
          </ac:spMkLst>
        </pc:spChg>
        <pc:spChg chg="ord">
          <ac:chgData name="LIM LI XIN JED" userId="cfbf0014-c6a2-4210-b355-56815d327060" providerId="ADAL" clId="{2D45064C-031A-4123-934E-C44A1310049A}" dt="2022-02-10T13:26:13.975" v="6462" actId="167"/>
          <ac:spMkLst>
            <pc:docMk/>
            <pc:sldMk cId="257176472" sldId="755"/>
            <ac:spMk id="27" creationId="{BBD32EB6-2A81-47D6-BC53-8A1902BEE2A0}"/>
          </ac:spMkLst>
        </pc:spChg>
        <pc:spChg chg="mod">
          <ac:chgData name="LIM LI XIN JED" userId="cfbf0014-c6a2-4210-b355-56815d327060" providerId="ADAL" clId="{2D45064C-031A-4123-934E-C44A1310049A}" dt="2022-02-10T13:28:04.209" v="6491" actId="1076"/>
          <ac:spMkLst>
            <pc:docMk/>
            <pc:sldMk cId="257176472" sldId="755"/>
            <ac:spMk id="28" creationId="{859270FA-E5DD-470E-8FD4-F11CDF3E33D2}"/>
          </ac:spMkLst>
        </pc:spChg>
        <pc:spChg chg="add mod ord">
          <ac:chgData name="LIM LI XIN JED" userId="cfbf0014-c6a2-4210-b355-56815d327060" providerId="ADAL" clId="{2D45064C-031A-4123-934E-C44A1310049A}" dt="2022-02-10T13:44:11.136" v="6928" actId="1076"/>
          <ac:spMkLst>
            <pc:docMk/>
            <pc:sldMk cId="257176472" sldId="755"/>
            <ac:spMk id="29" creationId="{9B4687D9-B279-49A2-9863-73E455033160}"/>
          </ac:spMkLst>
        </pc:spChg>
        <pc:spChg chg="add mod">
          <ac:chgData name="LIM LI XIN JED" userId="cfbf0014-c6a2-4210-b355-56815d327060" providerId="ADAL" clId="{2D45064C-031A-4123-934E-C44A1310049A}" dt="2022-02-10T13:37:05.132" v="6595" actId="164"/>
          <ac:spMkLst>
            <pc:docMk/>
            <pc:sldMk cId="257176472" sldId="755"/>
            <ac:spMk id="42" creationId="{D46608F4-36ED-463B-8946-8ABB26F23440}"/>
          </ac:spMkLst>
        </pc:spChg>
        <pc:spChg chg="mod">
          <ac:chgData name="LIM LI XIN JED" userId="cfbf0014-c6a2-4210-b355-56815d327060" providerId="ADAL" clId="{2D45064C-031A-4123-934E-C44A1310049A}" dt="2022-02-10T13:37:20.899" v="6602"/>
          <ac:spMkLst>
            <pc:docMk/>
            <pc:sldMk cId="257176472" sldId="755"/>
            <ac:spMk id="49" creationId="{494C2D71-D863-4B76-9640-453FECD3BBAA}"/>
          </ac:spMkLst>
        </pc:spChg>
        <pc:spChg chg="mod topLvl">
          <ac:chgData name="LIM LI XIN JED" userId="cfbf0014-c6a2-4210-b355-56815d327060" providerId="ADAL" clId="{2D45064C-031A-4123-934E-C44A1310049A}" dt="2022-02-10T13:49:04.236" v="7050" actId="164"/>
          <ac:spMkLst>
            <pc:docMk/>
            <pc:sldMk cId="257176472" sldId="755"/>
            <ac:spMk id="52" creationId="{482899C9-C34A-405B-9DC3-893C3FEFF22C}"/>
          </ac:spMkLst>
        </pc:spChg>
        <pc:spChg chg="mod topLvl">
          <ac:chgData name="LIM LI XIN JED" userId="cfbf0014-c6a2-4210-b355-56815d327060" providerId="ADAL" clId="{2D45064C-031A-4123-934E-C44A1310049A}" dt="2022-02-10T13:49:04.236" v="7050" actId="164"/>
          <ac:spMkLst>
            <pc:docMk/>
            <pc:sldMk cId="257176472" sldId="755"/>
            <ac:spMk id="55" creationId="{3BD3FA8A-137D-499D-BE44-27F6943EAF4E}"/>
          </ac:spMkLst>
        </pc:spChg>
        <pc:spChg chg="mod topLvl">
          <ac:chgData name="LIM LI XIN JED" userId="cfbf0014-c6a2-4210-b355-56815d327060" providerId="ADAL" clId="{2D45064C-031A-4123-934E-C44A1310049A}" dt="2022-02-10T13:49:04.236" v="7050" actId="164"/>
          <ac:spMkLst>
            <pc:docMk/>
            <pc:sldMk cId="257176472" sldId="755"/>
            <ac:spMk id="58" creationId="{60311A90-803A-4B11-B75F-658157F5E79B}"/>
          </ac:spMkLst>
        </pc:spChg>
        <pc:spChg chg="mod">
          <ac:chgData name="LIM LI XIN JED" userId="cfbf0014-c6a2-4210-b355-56815d327060" providerId="ADAL" clId="{2D45064C-031A-4123-934E-C44A1310049A}" dt="2022-02-10T13:38:03.951" v="6682"/>
          <ac:spMkLst>
            <pc:docMk/>
            <pc:sldMk cId="257176472" sldId="755"/>
            <ac:spMk id="61" creationId="{C1C490A5-6C1F-496F-A7CA-2759EA43488E}"/>
          </ac:spMkLst>
        </pc:spChg>
        <pc:spChg chg="mod topLvl">
          <ac:chgData name="LIM LI XIN JED" userId="cfbf0014-c6a2-4210-b355-56815d327060" providerId="ADAL" clId="{2D45064C-031A-4123-934E-C44A1310049A}" dt="2022-02-10T13:49:04.236" v="7050" actId="164"/>
          <ac:spMkLst>
            <pc:docMk/>
            <pc:sldMk cId="257176472" sldId="755"/>
            <ac:spMk id="64" creationId="{2183F3A8-3BD7-4C1D-A723-1389853E45C0}"/>
          </ac:spMkLst>
        </pc:spChg>
        <pc:spChg chg="mod">
          <ac:chgData name="LIM LI XIN JED" userId="cfbf0014-c6a2-4210-b355-56815d327060" providerId="ADAL" clId="{2D45064C-031A-4123-934E-C44A1310049A}" dt="2022-02-10T13:38:26.215" v="6746"/>
          <ac:spMkLst>
            <pc:docMk/>
            <pc:sldMk cId="257176472" sldId="755"/>
            <ac:spMk id="67" creationId="{0858C2AC-A603-45C0-8670-D2CE7960E79F}"/>
          </ac:spMkLst>
        </pc:spChg>
        <pc:spChg chg="mod topLvl">
          <ac:chgData name="LIM LI XIN JED" userId="cfbf0014-c6a2-4210-b355-56815d327060" providerId="ADAL" clId="{2D45064C-031A-4123-934E-C44A1310049A}" dt="2022-02-10T13:56:30.267" v="7097" actId="165"/>
          <ac:spMkLst>
            <pc:docMk/>
            <pc:sldMk cId="257176472" sldId="755"/>
            <ac:spMk id="70" creationId="{519DAB8C-76A0-493B-96B8-B77B3A225858}"/>
          </ac:spMkLst>
        </pc:spChg>
        <pc:spChg chg="add mod">
          <ac:chgData name="LIM LI XIN JED" userId="cfbf0014-c6a2-4210-b355-56815d327060" providerId="ADAL" clId="{2D45064C-031A-4123-934E-C44A1310049A}" dt="2022-02-10T13:56:30.267" v="7097" actId="165"/>
          <ac:spMkLst>
            <pc:docMk/>
            <pc:sldMk cId="257176472" sldId="755"/>
            <ac:spMk id="72" creationId="{F2C76D1F-B923-4316-9818-E4C5AFC468A2}"/>
          </ac:spMkLst>
        </pc:spChg>
        <pc:spChg chg="add mod topLvl">
          <ac:chgData name="LIM LI XIN JED" userId="cfbf0014-c6a2-4210-b355-56815d327060" providerId="ADAL" clId="{2D45064C-031A-4123-934E-C44A1310049A}" dt="2022-02-10T13:56:30.267" v="7097" actId="165"/>
          <ac:spMkLst>
            <pc:docMk/>
            <pc:sldMk cId="257176472" sldId="755"/>
            <ac:spMk id="75" creationId="{4B9A0C9B-16C7-40DA-A281-E0A42AEFCA86}"/>
          </ac:spMkLst>
        </pc:spChg>
        <pc:spChg chg="mod">
          <ac:chgData name="LIM LI XIN JED" userId="cfbf0014-c6a2-4210-b355-56815d327060" providerId="ADAL" clId="{2D45064C-031A-4123-934E-C44A1310049A}" dt="2022-02-10T13:56:30.267" v="7097" actId="165"/>
          <ac:spMkLst>
            <pc:docMk/>
            <pc:sldMk cId="257176472" sldId="755"/>
            <ac:spMk id="78" creationId="{BD257D4D-A6F2-4170-8D66-2969707FBB3A}"/>
          </ac:spMkLst>
        </pc:spChg>
        <pc:spChg chg="mod">
          <ac:chgData name="LIM LI XIN JED" userId="cfbf0014-c6a2-4210-b355-56815d327060" providerId="ADAL" clId="{2D45064C-031A-4123-934E-C44A1310049A}" dt="2022-02-10T13:56:30.267" v="7097" actId="165"/>
          <ac:spMkLst>
            <pc:docMk/>
            <pc:sldMk cId="257176472" sldId="755"/>
            <ac:spMk id="79" creationId="{91DC98A1-9D69-4FD5-9274-2EB084116CB4}"/>
          </ac:spMkLst>
        </pc:spChg>
        <pc:spChg chg="add mod topLvl">
          <ac:chgData name="LIM LI XIN JED" userId="cfbf0014-c6a2-4210-b355-56815d327060" providerId="ADAL" clId="{2D45064C-031A-4123-934E-C44A1310049A}" dt="2022-02-10T13:56:35.002" v="7098" actId="165"/>
          <ac:spMkLst>
            <pc:docMk/>
            <pc:sldMk cId="257176472" sldId="755"/>
            <ac:spMk id="80" creationId="{1666C74E-05A4-4E35-A899-E5F8865D4899}"/>
          </ac:spMkLst>
        </pc:spChg>
        <pc:spChg chg="mod">
          <ac:chgData name="LIM LI XIN JED" userId="cfbf0014-c6a2-4210-b355-56815d327060" providerId="ADAL" clId="{2D45064C-031A-4123-934E-C44A1310049A}" dt="2022-02-10T13:56:35.002" v="7098" actId="165"/>
          <ac:spMkLst>
            <pc:docMk/>
            <pc:sldMk cId="257176472" sldId="755"/>
            <ac:spMk id="82" creationId="{CFB4EFA7-9C33-4F43-851C-11E97691CA46}"/>
          </ac:spMkLst>
        </pc:spChg>
        <pc:spChg chg="mod">
          <ac:chgData name="LIM LI XIN JED" userId="cfbf0014-c6a2-4210-b355-56815d327060" providerId="ADAL" clId="{2D45064C-031A-4123-934E-C44A1310049A}" dt="2022-02-10T13:56:35.002" v="7098" actId="165"/>
          <ac:spMkLst>
            <pc:docMk/>
            <pc:sldMk cId="257176472" sldId="755"/>
            <ac:spMk id="83" creationId="{8B641DFB-647C-4B05-BA09-403CC4107504}"/>
          </ac:spMkLst>
        </pc:spChg>
        <pc:grpChg chg="add mod">
          <ac:chgData name="LIM LI XIN JED" userId="cfbf0014-c6a2-4210-b355-56815d327060" providerId="ADAL" clId="{2D45064C-031A-4123-934E-C44A1310049A}" dt="2022-02-10T13:49:04.236" v="7050" actId="164"/>
          <ac:grpSpMkLst>
            <pc:docMk/>
            <pc:sldMk cId="257176472" sldId="755"/>
            <ac:grpSpMk id="47" creationId="{0E9C3771-C29F-4346-9902-D7B4B8446EF3}"/>
          </ac:grpSpMkLst>
        </pc:grpChg>
        <pc:grpChg chg="add del mod">
          <ac:chgData name="LIM LI XIN JED" userId="cfbf0014-c6a2-4210-b355-56815d327060" providerId="ADAL" clId="{2D45064C-031A-4123-934E-C44A1310049A}" dt="2022-02-10T13:37:27.433" v="6604" actId="478"/>
          <ac:grpSpMkLst>
            <pc:docMk/>
            <pc:sldMk cId="257176472" sldId="755"/>
            <ac:grpSpMk id="48" creationId="{7769D17F-7F96-403A-AA09-D47C6FD9FC8E}"/>
          </ac:grpSpMkLst>
        </pc:grpChg>
        <pc:grpChg chg="add del mod">
          <ac:chgData name="LIM LI XIN JED" userId="cfbf0014-c6a2-4210-b355-56815d327060" providerId="ADAL" clId="{2D45064C-031A-4123-934E-C44A1310049A}" dt="2022-02-10T13:38:51.298" v="6815" actId="478"/>
          <ac:grpSpMkLst>
            <pc:docMk/>
            <pc:sldMk cId="257176472" sldId="755"/>
            <ac:grpSpMk id="51" creationId="{6EF334A9-789D-4B1A-B841-40278D6B5ADD}"/>
          </ac:grpSpMkLst>
        </pc:grpChg>
        <pc:grpChg chg="add del mod">
          <ac:chgData name="LIM LI XIN JED" userId="cfbf0014-c6a2-4210-b355-56815d327060" providerId="ADAL" clId="{2D45064C-031A-4123-934E-C44A1310049A}" dt="2022-02-10T13:38:54.071" v="6817" actId="478"/>
          <ac:grpSpMkLst>
            <pc:docMk/>
            <pc:sldMk cId="257176472" sldId="755"/>
            <ac:grpSpMk id="54" creationId="{C60E92DF-BCBE-40F9-9A43-0C0143DA4695}"/>
          </ac:grpSpMkLst>
        </pc:grpChg>
        <pc:grpChg chg="add del mod">
          <ac:chgData name="LIM LI XIN JED" userId="cfbf0014-c6a2-4210-b355-56815d327060" providerId="ADAL" clId="{2D45064C-031A-4123-934E-C44A1310049A}" dt="2022-02-10T13:38:52.539" v="6816" actId="478"/>
          <ac:grpSpMkLst>
            <pc:docMk/>
            <pc:sldMk cId="257176472" sldId="755"/>
            <ac:grpSpMk id="57" creationId="{06388610-630E-40D5-9FED-59E9451C7EED}"/>
          </ac:grpSpMkLst>
        </pc:grpChg>
        <pc:grpChg chg="add mod">
          <ac:chgData name="LIM LI XIN JED" userId="cfbf0014-c6a2-4210-b355-56815d327060" providerId="ADAL" clId="{2D45064C-031A-4123-934E-C44A1310049A}" dt="2022-02-10T13:49:04.236" v="7050" actId="164"/>
          <ac:grpSpMkLst>
            <pc:docMk/>
            <pc:sldMk cId="257176472" sldId="755"/>
            <ac:grpSpMk id="60" creationId="{16696C47-BD67-43A4-8270-AA645164252D}"/>
          </ac:grpSpMkLst>
        </pc:grpChg>
        <pc:grpChg chg="add del mod">
          <ac:chgData name="LIM LI XIN JED" userId="cfbf0014-c6a2-4210-b355-56815d327060" providerId="ADAL" clId="{2D45064C-031A-4123-934E-C44A1310049A}" dt="2022-02-10T13:38:56.371" v="6818" actId="478"/>
          <ac:grpSpMkLst>
            <pc:docMk/>
            <pc:sldMk cId="257176472" sldId="755"/>
            <ac:grpSpMk id="63" creationId="{4F5B97A7-7B0D-4268-8CB7-074E63925BCB}"/>
          </ac:grpSpMkLst>
        </pc:grpChg>
        <pc:grpChg chg="add mod">
          <ac:chgData name="LIM LI XIN JED" userId="cfbf0014-c6a2-4210-b355-56815d327060" providerId="ADAL" clId="{2D45064C-031A-4123-934E-C44A1310049A}" dt="2022-02-10T13:49:04.236" v="7050" actId="164"/>
          <ac:grpSpMkLst>
            <pc:docMk/>
            <pc:sldMk cId="257176472" sldId="755"/>
            <ac:grpSpMk id="66" creationId="{718E6127-409F-468F-B93B-4AFA6E80B014}"/>
          </ac:grpSpMkLst>
        </pc:grpChg>
        <pc:grpChg chg="add del mod">
          <ac:chgData name="LIM LI XIN JED" userId="cfbf0014-c6a2-4210-b355-56815d327060" providerId="ADAL" clId="{2D45064C-031A-4123-934E-C44A1310049A}" dt="2022-02-10T13:39:51.359" v="6823" actId="478"/>
          <ac:grpSpMkLst>
            <pc:docMk/>
            <pc:sldMk cId="257176472" sldId="755"/>
            <ac:grpSpMk id="69" creationId="{71C02703-A665-4FB0-B066-EE930DCC2E3B}"/>
          </ac:grpSpMkLst>
        </pc:grpChg>
        <pc:grpChg chg="add mod">
          <ac:chgData name="LIM LI XIN JED" userId="cfbf0014-c6a2-4210-b355-56815d327060" providerId="ADAL" clId="{2D45064C-031A-4123-934E-C44A1310049A}" dt="2022-02-10T13:42:21.263" v="6870" actId="164"/>
          <ac:grpSpMkLst>
            <pc:docMk/>
            <pc:sldMk cId="257176472" sldId="755"/>
            <ac:grpSpMk id="73" creationId="{58995B7D-3F5E-4674-B98C-26400E14CA62}"/>
          </ac:grpSpMkLst>
        </pc:grpChg>
        <pc:grpChg chg="add mod ord topLvl">
          <ac:chgData name="LIM LI XIN JED" userId="cfbf0014-c6a2-4210-b355-56815d327060" providerId="ADAL" clId="{2D45064C-031A-4123-934E-C44A1310049A}" dt="2022-02-10T13:56:30.267" v="7097" actId="165"/>
          <ac:grpSpMkLst>
            <pc:docMk/>
            <pc:sldMk cId="257176472" sldId="755"/>
            <ac:grpSpMk id="74" creationId="{79808D0A-D125-4074-B6B1-F81A3A6A0382}"/>
          </ac:grpSpMkLst>
        </pc:grpChg>
        <pc:grpChg chg="add mod topLvl">
          <ac:chgData name="LIM LI XIN JED" userId="cfbf0014-c6a2-4210-b355-56815d327060" providerId="ADAL" clId="{2D45064C-031A-4123-934E-C44A1310049A}" dt="2022-02-10T13:56:30.267" v="7097" actId="165"/>
          <ac:grpSpMkLst>
            <pc:docMk/>
            <pc:sldMk cId="257176472" sldId="755"/>
            <ac:grpSpMk id="77" creationId="{77BFE142-690A-4AE7-A673-7005A46A596F}"/>
          </ac:grpSpMkLst>
        </pc:grpChg>
        <pc:grpChg chg="add mod topLvl">
          <ac:chgData name="LIM LI XIN JED" userId="cfbf0014-c6a2-4210-b355-56815d327060" providerId="ADAL" clId="{2D45064C-031A-4123-934E-C44A1310049A}" dt="2022-02-10T13:56:35.002" v="7098" actId="165"/>
          <ac:grpSpMkLst>
            <pc:docMk/>
            <pc:sldMk cId="257176472" sldId="755"/>
            <ac:grpSpMk id="81" creationId="{B70C4622-6EC6-4CB1-97CC-DD488429469C}"/>
          </ac:grpSpMkLst>
        </pc:grpChg>
        <pc:grpChg chg="add mod">
          <ac:chgData name="LIM LI XIN JED" userId="cfbf0014-c6a2-4210-b355-56815d327060" providerId="ADAL" clId="{2D45064C-031A-4123-934E-C44A1310049A}" dt="2022-02-10T13:49:04.236" v="7050" actId="164"/>
          <ac:grpSpMkLst>
            <pc:docMk/>
            <pc:sldMk cId="257176472" sldId="755"/>
            <ac:grpSpMk id="84" creationId="{086E3DC8-91B4-4437-A4D9-6ADBC9191AF0}"/>
          </ac:grpSpMkLst>
        </pc:grpChg>
        <pc:grpChg chg="add del mod">
          <ac:chgData name="LIM LI XIN JED" userId="cfbf0014-c6a2-4210-b355-56815d327060" providerId="ADAL" clId="{2D45064C-031A-4123-934E-C44A1310049A}" dt="2022-02-10T13:56:30.267" v="7097" actId="165"/>
          <ac:grpSpMkLst>
            <pc:docMk/>
            <pc:sldMk cId="257176472" sldId="755"/>
            <ac:grpSpMk id="85" creationId="{4FA6E37F-1821-4A8D-8FCE-9D534FFF2EE7}"/>
          </ac:grpSpMkLst>
        </pc:grpChg>
        <pc:grpChg chg="add del mod">
          <ac:chgData name="LIM LI XIN JED" userId="cfbf0014-c6a2-4210-b355-56815d327060" providerId="ADAL" clId="{2D45064C-031A-4123-934E-C44A1310049A}" dt="2022-02-10T13:56:35.002" v="7098" actId="165"/>
          <ac:grpSpMkLst>
            <pc:docMk/>
            <pc:sldMk cId="257176472" sldId="755"/>
            <ac:grpSpMk id="86" creationId="{0F08A6A0-FCBA-4540-8055-6DB26DE5ACDA}"/>
          </ac:grpSpMkLst>
        </pc:grpChg>
        <pc:picChg chg="add del mod">
          <ac:chgData name="LIM LI XIN JED" userId="cfbf0014-c6a2-4210-b355-56815d327060" providerId="ADAL" clId="{2D45064C-031A-4123-934E-C44A1310049A}" dt="2022-02-10T13:36:17.121" v="6586" actId="931"/>
          <ac:picMkLst>
            <pc:docMk/>
            <pc:sldMk cId="257176472" sldId="755"/>
            <ac:picMk id="44" creationId="{78FACE65-DFC7-42BF-82C7-6CE95A6599B2}"/>
          </ac:picMkLst>
        </pc:picChg>
        <pc:picChg chg="add mod">
          <ac:chgData name="LIM LI XIN JED" userId="cfbf0014-c6a2-4210-b355-56815d327060" providerId="ADAL" clId="{2D45064C-031A-4123-934E-C44A1310049A}" dt="2022-02-10T13:37:05.132" v="6595" actId="164"/>
          <ac:picMkLst>
            <pc:docMk/>
            <pc:sldMk cId="257176472" sldId="755"/>
            <ac:picMk id="46" creationId="{DA3E0364-5992-4468-8CC2-B303CA4F02AA}"/>
          </ac:picMkLst>
        </pc:picChg>
        <pc:picChg chg="mod">
          <ac:chgData name="LIM LI XIN JED" userId="cfbf0014-c6a2-4210-b355-56815d327060" providerId="ADAL" clId="{2D45064C-031A-4123-934E-C44A1310049A}" dt="2022-02-10T13:37:20.899" v="6602"/>
          <ac:picMkLst>
            <pc:docMk/>
            <pc:sldMk cId="257176472" sldId="755"/>
            <ac:picMk id="50" creationId="{69C21B1F-361C-407B-A8F7-D04D9083890F}"/>
          </ac:picMkLst>
        </pc:picChg>
        <pc:picChg chg="del mod topLvl">
          <ac:chgData name="LIM LI XIN JED" userId="cfbf0014-c6a2-4210-b355-56815d327060" providerId="ADAL" clId="{2D45064C-031A-4123-934E-C44A1310049A}" dt="2022-02-10T13:38:51.298" v="6815" actId="478"/>
          <ac:picMkLst>
            <pc:docMk/>
            <pc:sldMk cId="257176472" sldId="755"/>
            <ac:picMk id="53" creationId="{F60BF6B0-4764-4E55-8F27-8CA1048B368E}"/>
          </ac:picMkLst>
        </pc:picChg>
        <pc:picChg chg="del mod topLvl">
          <ac:chgData name="LIM LI XIN JED" userId="cfbf0014-c6a2-4210-b355-56815d327060" providerId="ADAL" clId="{2D45064C-031A-4123-934E-C44A1310049A}" dt="2022-02-10T13:38:54.071" v="6817" actId="478"/>
          <ac:picMkLst>
            <pc:docMk/>
            <pc:sldMk cId="257176472" sldId="755"/>
            <ac:picMk id="56" creationId="{EB4E7728-D153-4F5F-A8B4-0284C9A3D74D}"/>
          </ac:picMkLst>
        </pc:picChg>
        <pc:picChg chg="del mod topLvl">
          <ac:chgData name="LIM LI XIN JED" userId="cfbf0014-c6a2-4210-b355-56815d327060" providerId="ADAL" clId="{2D45064C-031A-4123-934E-C44A1310049A}" dt="2022-02-10T13:38:52.539" v="6816" actId="478"/>
          <ac:picMkLst>
            <pc:docMk/>
            <pc:sldMk cId="257176472" sldId="755"/>
            <ac:picMk id="59" creationId="{CD02BA5B-C419-4914-B3CE-558DAA1BB7D4}"/>
          </ac:picMkLst>
        </pc:picChg>
        <pc:picChg chg="mod">
          <ac:chgData name="LIM LI XIN JED" userId="cfbf0014-c6a2-4210-b355-56815d327060" providerId="ADAL" clId="{2D45064C-031A-4123-934E-C44A1310049A}" dt="2022-02-10T13:38:03.951" v="6682"/>
          <ac:picMkLst>
            <pc:docMk/>
            <pc:sldMk cId="257176472" sldId="755"/>
            <ac:picMk id="62" creationId="{A0000D8E-3956-441E-A433-04D3F8D89152}"/>
          </ac:picMkLst>
        </pc:picChg>
        <pc:picChg chg="del mod topLvl">
          <ac:chgData name="LIM LI XIN JED" userId="cfbf0014-c6a2-4210-b355-56815d327060" providerId="ADAL" clId="{2D45064C-031A-4123-934E-C44A1310049A}" dt="2022-02-10T13:38:56.371" v="6818" actId="478"/>
          <ac:picMkLst>
            <pc:docMk/>
            <pc:sldMk cId="257176472" sldId="755"/>
            <ac:picMk id="65" creationId="{D71E80D0-F966-4BD1-BD93-A163497EDA00}"/>
          </ac:picMkLst>
        </pc:picChg>
        <pc:picChg chg="mod">
          <ac:chgData name="LIM LI XIN JED" userId="cfbf0014-c6a2-4210-b355-56815d327060" providerId="ADAL" clId="{2D45064C-031A-4123-934E-C44A1310049A}" dt="2022-02-10T13:38:26.215" v="6746"/>
          <ac:picMkLst>
            <pc:docMk/>
            <pc:sldMk cId="257176472" sldId="755"/>
            <ac:picMk id="68" creationId="{984F24DD-C04A-42BF-A5EA-34DC3C224B4F}"/>
          </ac:picMkLst>
        </pc:picChg>
        <pc:picChg chg="del mod topLvl">
          <ac:chgData name="LIM LI XIN JED" userId="cfbf0014-c6a2-4210-b355-56815d327060" providerId="ADAL" clId="{2D45064C-031A-4123-934E-C44A1310049A}" dt="2022-02-10T13:39:51.359" v="6823" actId="478"/>
          <ac:picMkLst>
            <pc:docMk/>
            <pc:sldMk cId="257176472" sldId="755"/>
            <ac:picMk id="71" creationId="{1797531D-69C2-41B1-897F-9BD593E30CB0}"/>
          </ac:picMkLst>
        </pc:picChg>
        <pc:cxnChg chg="add mod">
          <ac:chgData name="LIM LI XIN JED" userId="cfbf0014-c6a2-4210-b355-56815d327060" providerId="ADAL" clId="{2D45064C-031A-4123-934E-C44A1310049A}" dt="2022-02-10T13:43:09.448" v="6878" actId="14100"/>
          <ac:cxnSpMkLst>
            <pc:docMk/>
            <pc:sldMk cId="257176472" sldId="755"/>
            <ac:cxnSpMk id="5" creationId="{27C8C4C7-4C66-4912-9889-2FA47C4D0D13}"/>
          </ac:cxnSpMkLst>
        </pc:cxnChg>
        <pc:cxnChg chg="add mod">
          <ac:chgData name="LIM LI XIN JED" userId="cfbf0014-c6a2-4210-b355-56815d327060" providerId="ADAL" clId="{2D45064C-031A-4123-934E-C44A1310049A}" dt="2022-02-10T13:33:02.623" v="6530" actId="14100"/>
          <ac:cxnSpMkLst>
            <pc:docMk/>
            <pc:sldMk cId="257176472" sldId="755"/>
            <ac:cxnSpMk id="30" creationId="{E833F5E3-ADA1-4C90-B3EE-3C1AD275FA40}"/>
          </ac:cxnSpMkLst>
        </pc:cxnChg>
        <pc:cxnChg chg="add mod">
          <ac:chgData name="LIM LI XIN JED" userId="cfbf0014-c6a2-4210-b355-56815d327060" providerId="ADAL" clId="{2D45064C-031A-4123-934E-C44A1310049A}" dt="2022-02-10T13:33:19.328" v="6535" actId="14100"/>
          <ac:cxnSpMkLst>
            <pc:docMk/>
            <pc:sldMk cId="257176472" sldId="755"/>
            <ac:cxnSpMk id="31" creationId="{9F1FA34F-B496-4B17-8EDB-EF9ECCD2F800}"/>
          </ac:cxnSpMkLst>
        </pc:cxnChg>
        <pc:cxnChg chg="add mod">
          <ac:chgData name="LIM LI XIN JED" userId="cfbf0014-c6a2-4210-b355-56815d327060" providerId="ADAL" clId="{2D45064C-031A-4123-934E-C44A1310049A}" dt="2022-02-10T13:33:41.357" v="6542" actId="14100"/>
          <ac:cxnSpMkLst>
            <pc:docMk/>
            <pc:sldMk cId="257176472" sldId="755"/>
            <ac:cxnSpMk id="35" creationId="{97FD0736-9615-4B94-8468-647D24114990}"/>
          </ac:cxnSpMkLst>
        </pc:cxnChg>
      </pc:sldChg>
      <pc:sldChg chg="modSp add del mod">
        <pc:chgData name="LIM LI XIN JED" userId="cfbf0014-c6a2-4210-b355-56815d327060" providerId="ADAL" clId="{2D45064C-031A-4123-934E-C44A1310049A}" dt="2022-02-10T13:25:56.771" v="6458"/>
        <pc:sldMkLst>
          <pc:docMk/>
          <pc:sldMk cId="4182879153" sldId="755"/>
        </pc:sldMkLst>
        <pc:spChg chg="mod">
          <ac:chgData name="LIM LI XIN JED" userId="cfbf0014-c6a2-4210-b355-56815d327060" providerId="ADAL" clId="{2D45064C-031A-4123-934E-C44A1310049A}" dt="2022-02-10T13:25:56.438" v="6457" actId="1076"/>
          <ac:spMkLst>
            <pc:docMk/>
            <pc:sldMk cId="4182879153" sldId="755"/>
            <ac:spMk id="27" creationId="{BBD32EB6-2A81-47D6-BC53-8A1902BEE2A0}"/>
          </ac:spMkLst>
        </pc:spChg>
      </pc:sldChg>
      <pc:sldChg chg="modSp add del mod">
        <pc:chgData name="LIM LI XIN JED" userId="cfbf0014-c6a2-4210-b355-56815d327060" providerId="ADAL" clId="{2D45064C-031A-4123-934E-C44A1310049A}" dt="2022-02-10T13:31:05.858" v="6498"/>
        <pc:sldMkLst>
          <pc:docMk/>
          <pc:sldMk cId="139747072" sldId="756"/>
        </pc:sldMkLst>
        <pc:spChg chg="mod">
          <ac:chgData name="LIM LI XIN JED" userId="cfbf0014-c6a2-4210-b355-56815d327060" providerId="ADAL" clId="{2D45064C-031A-4123-934E-C44A1310049A}" dt="2022-02-10T13:31:05.540" v="6497" actId="1076"/>
          <ac:spMkLst>
            <pc:docMk/>
            <pc:sldMk cId="139747072" sldId="756"/>
            <ac:spMk id="27" creationId="{BBD32EB6-2A81-47D6-BC53-8A1902BEE2A0}"/>
          </ac:spMkLst>
        </pc:spChg>
        <pc:spChg chg="mod">
          <ac:chgData name="LIM LI XIN JED" userId="cfbf0014-c6a2-4210-b355-56815d327060" providerId="ADAL" clId="{2D45064C-031A-4123-934E-C44A1310049A}" dt="2022-02-10T13:31:05.540" v="6497" actId="1076"/>
          <ac:spMkLst>
            <pc:docMk/>
            <pc:sldMk cId="139747072" sldId="756"/>
            <ac:spMk id="28" creationId="{859270FA-E5DD-470E-8FD4-F11CDF3E33D2}"/>
          </ac:spMkLst>
        </pc:spChg>
      </pc:sldChg>
      <pc:sldChg chg="addSp delSp modSp add del mod modAnim">
        <pc:chgData name="LIM LI XIN JED" userId="cfbf0014-c6a2-4210-b355-56815d327060" providerId="ADAL" clId="{2D45064C-031A-4123-934E-C44A1310049A}" dt="2022-02-10T13:56:19.653" v="7095"/>
        <pc:sldMkLst>
          <pc:docMk/>
          <pc:sldMk cId="498928371" sldId="756"/>
        </pc:sldMkLst>
        <pc:spChg chg="mod">
          <ac:chgData name="LIM LI XIN JED" userId="cfbf0014-c6a2-4210-b355-56815d327060" providerId="ADAL" clId="{2D45064C-031A-4123-934E-C44A1310049A}" dt="2022-02-10T13:54:39.161" v="7066" actId="1076"/>
          <ac:spMkLst>
            <pc:docMk/>
            <pc:sldMk cId="498928371" sldId="756"/>
            <ac:spMk id="29" creationId="{9B4687D9-B279-49A2-9863-73E455033160}"/>
          </ac:spMkLst>
        </pc:spChg>
        <pc:spChg chg="mod">
          <ac:chgData name="LIM LI XIN JED" userId="cfbf0014-c6a2-4210-b355-56815d327060" providerId="ADAL" clId="{2D45064C-031A-4123-934E-C44A1310049A}" dt="2022-02-10T13:56:19.354" v="7093" actId="165"/>
          <ac:spMkLst>
            <pc:docMk/>
            <pc:sldMk cId="498928371" sldId="756"/>
            <ac:spMk id="70" creationId="{519DAB8C-76A0-493B-96B8-B77B3A225858}"/>
          </ac:spMkLst>
        </pc:spChg>
        <pc:spChg chg="mod">
          <ac:chgData name="LIM LI XIN JED" userId="cfbf0014-c6a2-4210-b355-56815d327060" providerId="ADAL" clId="{2D45064C-031A-4123-934E-C44A1310049A}" dt="2022-02-10T13:56:19.354" v="7093" actId="165"/>
          <ac:spMkLst>
            <pc:docMk/>
            <pc:sldMk cId="498928371" sldId="756"/>
            <ac:spMk id="72" creationId="{F2C76D1F-B923-4316-9818-E4C5AFC468A2}"/>
          </ac:spMkLst>
        </pc:spChg>
        <pc:spChg chg="mod topLvl">
          <ac:chgData name="LIM LI XIN JED" userId="cfbf0014-c6a2-4210-b355-56815d327060" providerId="ADAL" clId="{2D45064C-031A-4123-934E-C44A1310049A}" dt="2022-02-10T13:56:19.354" v="7093" actId="165"/>
          <ac:spMkLst>
            <pc:docMk/>
            <pc:sldMk cId="498928371" sldId="756"/>
            <ac:spMk id="75" creationId="{4B9A0C9B-16C7-40DA-A281-E0A42AEFCA86}"/>
          </ac:spMkLst>
        </pc:spChg>
        <pc:spChg chg="mod">
          <ac:chgData name="LIM LI XIN JED" userId="cfbf0014-c6a2-4210-b355-56815d327060" providerId="ADAL" clId="{2D45064C-031A-4123-934E-C44A1310049A}" dt="2022-02-10T13:56:19.354" v="7093" actId="165"/>
          <ac:spMkLst>
            <pc:docMk/>
            <pc:sldMk cId="498928371" sldId="756"/>
            <ac:spMk id="78" creationId="{BD257D4D-A6F2-4170-8D66-2969707FBB3A}"/>
          </ac:spMkLst>
        </pc:spChg>
        <pc:spChg chg="mod">
          <ac:chgData name="LIM LI XIN JED" userId="cfbf0014-c6a2-4210-b355-56815d327060" providerId="ADAL" clId="{2D45064C-031A-4123-934E-C44A1310049A}" dt="2022-02-10T13:56:19.354" v="7093" actId="165"/>
          <ac:spMkLst>
            <pc:docMk/>
            <pc:sldMk cId="498928371" sldId="756"/>
            <ac:spMk id="79" creationId="{91DC98A1-9D69-4FD5-9274-2EB084116CB4}"/>
          </ac:spMkLst>
        </pc:spChg>
        <pc:grpChg chg="mod topLvl">
          <ac:chgData name="LIM LI XIN JED" userId="cfbf0014-c6a2-4210-b355-56815d327060" providerId="ADAL" clId="{2D45064C-031A-4123-934E-C44A1310049A}" dt="2022-02-10T13:56:19.354" v="7093" actId="165"/>
          <ac:grpSpMkLst>
            <pc:docMk/>
            <pc:sldMk cId="498928371" sldId="756"/>
            <ac:grpSpMk id="74" creationId="{79808D0A-D125-4074-B6B1-F81A3A6A0382}"/>
          </ac:grpSpMkLst>
        </pc:grpChg>
        <pc:grpChg chg="mod topLvl">
          <ac:chgData name="LIM LI XIN JED" userId="cfbf0014-c6a2-4210-b355-56815d327060" providerId="ADAL" clId="{2D45064C-031A-4123-934E-C44A1310049A}" dt="2022-02-10T13:56:19.354" v="7093" actId="165"/>
          <ac:grpSpMkLst>
            <pc:docMk/>
            <pc:sldMk cId="498928371" sldId="756"/>
            <ac:grpSpMk id="77" creationId="{77BFE142-690A-4AE7-A673-7005A46A596F}"/>
          </ac:grpSpMkLst>
        </pc:grpChg>
        <pc:grpChg chg="add del mod">
          <ac:chgData name="LIM LI XIN JED" userId="cfbf0014-c6a2-4210-b355-56815d327060" providerId="ADAL" clId="{2D45064C-031A-4123-934E-C44A1310049A}" dt="2022-02-10T13:56:19.354" v="7093" actId="165"/>
          <ac:grpSpMkLst>
            <pc:docMk/>
            <pc:sldMk cId="498928371" sldId="756"/>
            <ac:grpSpMk id="85" creationId="{4FA6E37F-1821-4A8D-8FCE-9D534FFF2EE7}"/>
          </ac:grpSpMkLst>
        </pc:grpChg>
      </pc:sldChg>
      <pc:sldChg chg="delSp modSp add del mod modTransition modAnim">
        <pc:chgData name="LIM LI XIN JED" userId="cfbf0014-c6a2-4210-b355-56815d327060" providerId="ADAL" clId="{2D45064C-031A-4123-934E-C44A1310049A}" dt="2022-02-10T13:53:42.989" v="7061" actId="47"/>
        <pc:sldMkLst>
          <pc:docMk/>
          <pc:sldMk cId="1814603581" sldId="756"/>
        </pc:sldMkLst>
        <pc:spChg chg="mod">
          <ac:chgData name="LIM LI XIN JED" userId="cfbf0014-c6a2-4210-b355-56815d327060" providerId="ADAL" clId="{2D45064C-031A-4123-934E-C44A1310049A}" dt="2022-02-10T13:45:44.680" v="7017" actId="313"/>
          <ac:spMkLst>
            <pc:docMk/>
            <pc:sldMk cId="1814603581" sldId="756"/>
            <ac:spMk id="4" creationId="{9A50CCBE-DB5F-46E7-9542-4900673AFDE9}"/>
          </ac:spMkLst>
        </pc:spChg>
        <pc:spChg chg="ord">
          <ac:chgData name="LIM LI XIN JED" userId="cfbf0014-c6a2-4210-b355-56815d327060" providerId="ADAL" clId="{2D45064C-031A-4123-934E-C44A1310049A}" dt="2022-02-10T13:47:06.997" v="7036" actId="167"/>
          <ac:spMkLst>
            <pc:docMk/>
            <pc:sldMk cId="1814603581" sldId="756"/>
            <ac:spMk id="29" creationId="{9B4687D9-B279-49A2-9863-73E455033160}"/>
          </ac:spMkLst>
        </pc:spChg>
        <pc:spChg chg="del">
          <ac:chgData name="LIM LI XIN JED" userId="cfbf0014-c6a2-4210-b355-56815d327060" providerId="ADAL" clId="{2D45064C-031A-4123-934E-C44A1310049A}" dt="2022-02-10T13:45:50.545" v="7018" actId="478"/>
          <ac:spMkLst>
            <pc:docMk/>
            <pc:sldMk cId="1814603581" sldId="756"/>
            <ac:spMk id="75" creationId="{4B9A0C9B-16C7-40DA-A281-E0A42AEFCA86}"/>
          </ac:spMkLst>
        </pc:spChg>
        <pc:spChg chg="del">
          <ac:chgData name="LIM LI XIN JED" userId="cfbf0014-c6a2-4210-b355-56815d327060" providerId="ADAL" clId="{2D45064C-031A-4123-934E-C44A1310049A}" dt="2022-02-10T13:45:52.019" v="7019" actId="478"/>
          <ac:spMkLst>
            <pc:docMk/>
            <pc:sldMk cId="1814603581" sldId="756"/>
            <ac:spMk id="80" creationId="{1666C74E-05A4-4E35-A899-E5F8865D4899}"/>
          </ac:spMkLst>
        </pc:spChg>
        <pc:grpChg chg="mod ord">
          <ac:chgData name="LIM LI XIN JED" userId="cfbf0014-c6a2-4210-b355-56815d327060" providerId="ADAL" clId="{2D45064C-031A-4123-934E-C44A1310049A}" dt="2022-02-10T13:46:16.672" v="7026" actId="167"/>
          <ac:grpSpMkLst>
            <pc:docMk/>
            <pc:sldMk cId="1814603581" sldId="756"/>
            <ac:grpSpMk id="74" creationId="{79808D0A-D125-4074-B6B1-F81A3A6A0382}"/>
          </ac:grpSpMkLst>
        </pc:grpChg>
        <pc:grpChg chg="mod ord">
          <ac:chgData name="LIM LI XIN JED" userId="cfbf0014-c6a2-4210-b355-56815d327060" providerId="ADAL" clId="{2D45064C-031A-4123-934E-C44A1310049A}" dt="2022-02-10T13:46:20.978" v="7028" actId="167"/>
          <ac:grpSpMkLst>
            <pc:docMk/>
            <pc:sldMk cId="1814603581" sldId="756"/>
            <ac:grpSpMk id="77" creationId="{77BFE142-690A-4AE7-A673-7005A46A596F}"/>
          </ac:grpSpMkLst>
        </pc:grpChg>
        <pc:grpChg chg="mod ord">
          <ac:chgData name="LIM LI XIN JED" userId="cfbf0014-c6a2-4210-b355-56815d327060" providerId="ADAL" clId="{2D45064C-031A-4123-934E-C44A1310049A}" dt="2022-02-10T13:46:02.315" v="7021" actId="167"/>
          <ac:grpSpMkLst>
            <pc:docMk/>
            <pc:sldMk cId="1814603581" sldId="756"/>
            <ac:grpSpMk id="81" creationId="{B70C4622-6EC6-4CB1-97CC-DD488429469C}"/>
          </ac:grpSpMkLst>
        </pc:grpChg>
        <pc:cxnChg chg="ord">
          <ac:chgData name="LIM LI XIN JED" userId="cfbf0014-c6a2-4210-b355-56815d327060" providerId="ADAL" clId="{2D45064C-031A-4123-934E-C44A1310049A}" dt="2022-02-10T13:47:13.790" v="7037" actId="167"/>
          <ac:cxnSpMkLst>
            <pc:docMk/>
            <pc:sldMk cId="1814603581" sldId="756"/>
            <ac:cxnSpMk id="31" creationId="{9F1FA34F-B496-4B17-8EDB-EF9ECCD2F800}"/>
          </ac:cxnSpMkLst>
        </pc:cxnChg>
        <pc:cxnChg chg="ord">
          <ac:chgData name="LIM LI XIN JED" userId="cfbf0014-c6a2-4210-b355-56815d327060" providerId="ADAL" clId="{2D45064C-031A-4123-934E-C44A1310049A}" dt="2022-02-10T13:47:17.041" v="7038" actId="167"/>
          <ac:cxnSpMkLst>
            <pc:docMk/>
            <pc:sldMk cId="1814603581" sldId="756"/>
            <ac:cxnSpMk id="35" creationId="{97FD0736-9615-4B94-8468-647D24114990}"/>
          </ac:cxnSpMkLst>
        </pc:cxnChg>
      </pc:sldChg>
      <pc:sldChg chg="addSp delSp modSp add mod modTransition modAnim">
        <pc:chgData name="LIM LI XIN JED" userId="cfbf0014-c6a2-4210-b355-56815d327060" providerId="ADAL" clId="{2D45064C-031A-4123-934E-C44A1310049A}" dt="2022-02-10T14:12:50.018" v="7390" actId="1037"/>
        <pc:sldMkLst>
          <pc:docMk/>
          <pc:sldMk cId="2331298290" sldId="756"/>
        </pc:sldMkLst>
        <pc:spChg chg="del">
          <ac:chgData name="LIM LI XIN JED" userId="cfbf0014-c6a2-4210-b355-56815d327060" providerId="ADAL" clId="{2D45064C-031A-4123-934E-C44A1310049A}" dt="2022-02-10T13:57:45.789" v="7108" actId="478"/>
          <ac:spMkLst>
            <pc:docMk/>
            <pc:sldMk cId="2331298290" sldId="756"/>
            <ac:spMk id="22" creationId="{4B5F0D83-D9C0-4708-BF54-5BFF95A1186C}"/>
          </ac:spMkLst>
        </pc:spChg>
        <pc:spChg chg="mod ord">
          <ac:chgData name="LIM LI XIN JED" userId="cfbf0014-c6a2-4210-b355-56815d327060" providerId="ADAL" clId="{2D45064C-031A-4123-934E-C44A1310049A}" dt="2022-02-10T13:58:43.050" v="7124" actId="167"/>
          <ac:spMkLst>
            <pc:docMk/>
            <pc:sldMk cId="2331298290" sldId="756"/>
            <ac:spMk id="29" creationId="{9B4687D9-B279-49A2-9863-73E455033160}"/>
          </ac:spMkLst>
        </pc:spChg>
        <pc:spChg chg="add mod">
          <ac:chgData name="LIM LI XIN JED" userId="cfbf0014-c6a2-4210-b355-56815d327060" providerId="ADAL" clId="{2D45064C-031A-4123-934E-C44A1310049A}" dt="2022-02-10T14:12:50.018" v="7390" actId="1037"/>
          <ac:spMkLst>
            <pc:docMk/>
            <pc:sldMk cId="2331298290" sldId="756"/>
            <ac:spMk id="48" creationId="{E6818327-3669-4023-A245-369D81FBC5F8}"/>
          </ac:spMkLst>
        </pc:spChg>
        <pc:spChg chg="del">
          <ac:chgData name="LIM LI XIN JED" userId="cfbf0014-c6a2-4210-b355-56815d327060" providerId="ADAL" clId="{2D45064C-031A-4123-934E-C44A1310049A}" dt="2022-02-10T13:57:57.675" v="7111" actId="478"/>
          <ac:spMkLst>
            <pc:docMk/>
            <pc:sldMk cId="2331298290" sldId="756"/>
            <ac:spMk id="75" creationId="{4B9A0C9B-16C7-40DA-A281-E0A42AEFCA86}"/>
          </ac:spMkLst>
        </pc:spChg>
        <pc:spChg chg="del">
          <ac:chgData name="LIM LI XIN JED" userId="cfbf0014-c6a2-4210-b355-56815d327060" providerId="ADAL" clId="{2D45064C-031A-4123-934E-C44A1310049A}" dt="2022-02-10T13:57:56" v="7110" actId="478"/>
          <ac:spMkLst>
            <pc:docMk/>
            <pc:sldMk cId="2331298290" sldId="756"/>
            <ac:spMk id="80" creationId="{1666C74E-05A4-4E35-A899-E5F8865D4899}"/>
          </ac:spMkLst>
        </pc:spChg>
        <pc:grpChg chg="mod">
          <ac:chgData name="LIM LI XIN JED" userId="cfbf0014-c6a2-4210-b355-56815d327060" providerId="ADAL" clId="{2D45064C-031A-4123-934E-C44A1310049A}" dt="2022-02-10T13:58:07.036" v="7115" actId="1076"/>
          <ac:grpSpMkLst>
            <pc:docMk/>
            <pc:sldMk cId="2331298290" sldId="756"/>
            <ac:grpSpMk id="74" creationId="{79808D0A-D125-4074-B6B1-F81A3A6A0382}"/>
          </ac:grpSpMkLst>
        </pc:grpChg>
        <pc:grpChg chg="mod">
          <ac:chgData name="LIM LI XIN JED" userId="cfbf0014-c6a2-4210-b355-56815d327060" providerId="ADAL" clId="{2D45064C-031A-4123-934E-C44A1310049A}" dt="2022-02-10T13:58:37.367" v="7122" actId="1076"/>
          <ac:grpSpMkLst>
            <pc:docMk/>
            <pc:sldMk cId="2331298290" sldId="756"/>
            <ac:grpSpMk id="77" creationId="{77BFE142-690A-4AE7-A673-7005A46A596F}"/>
          </ac:grpSpMkLst>
        </pc:grpChg>
        <pc:grpChg chg="mod">
          <ac:chgData name="LIM LI XIN JED" userId="cfbf0014-c6a2-4210-b355-56815d327060" providerId="ADAL" clId="{2D45064C-031A-4123-934E-C44A1310049A}" dt="2022-02-10T13:58:34.275" v="7121" actId="1076"/>
          <ac:grpSpMkLst>
            <pc:docMk/>
            <pc:sldMk cId="2331298290" sldId="756"/>
            <ac:grpSpMk id="81" creationId="{B70C4622-6EC6-4CB1-97CC-DD488429469C}"/>
          </ac:grpSpMkLst>
        </pc:grpChg>
        <pc:grpChg chg="mod ord">
          <ac:chgData name="LIM LI XIN JED" userId="cfbf0014-c6a2-4210-b355-56815d327060" providerId="ADAL" clId="{2D45064C-031A-4123-934E-C44A1310049A}" dt="2022-02-10T13:58:50.249" v="7125" actId="166"/>
          <ac:grpSpMkLst>
            <pc:docMk/>
            <pc:sldMk cId="2331298290" sldId="756"/>
            <ac:grpSpMk id="84" creationId="{086E3DC8-91B4-4437-A4D9-6ADBC9191AF0}"/>
          </ac:grpSpMkLst>
        </pc:grpChg>
      </pc:sldChg>
      <pc:sldChg chg="addSp delSp modSp add mod modTransition">
        <pc:chgData name="LIM LI XIN JED" userId="cfbf0014-c6a2-4210-b355-56815d327060" providerId="ADAL" clId="{2D45064C-031A-4123-934E-C44A1310049A}" dt="2022-02-10T14:07:29.930" v="7330"/>
        <pc:sldMkLst>
          <pc:docMk/>
          <pc:sldMk cId="2546231823" sldId="757"/>
        </pc:sldMkLst>
        <pc:spChg chg="add mod">
          <ac:chgData name="LIM LI XIN JED" userId="cfbf0014-c6a2-4210-b355-56815d327060" providerId="ADAL" clId="{2D45064C-031A-4123-934E-C44A1310049A}" dt="2022-02-10T14:04:00.075" v="7263" actId="1076"/>
          <ac:spMkLst>
            <pc:docMk/>
            <pc:sldMk cId="2546231823" sldId="757"/>
            <ac:spMk id="3" creationId="{4706E402-2E56-4D27-A084-0619F0C0792E}"/>
          </ac:spMkLst>
        </pc:spChg>
        <pc:spChg chg="mod">
          <ac:chgData name="LIM LI XIN JED" userId="cfbf0014-c6a2-4210-b355-56815d327060" providerId="ADAL" clId="{2D45064C-031A-4123-934E-C44A1310049A}" dt="2022-02-10T13:59:59.978" v="7138" actId="207"/>
          <ac:spMkLst>
            <pc:docMk/>
            <pc:sldMk cId="2546231823" sldId="757"/>
            <ac:spMk id="42" creationId="{D46608F4-36ED-463B-8946-8ABB26F23440}"/>
          </ac:spMkLst>
        </pc:spChg>
        <pc:spChg chg="add del mod">
          <ac:chgData name="LIM LI XIN JED" userId="cfbf0014-c6a2-4210-b355-56815d327060" providerId="ADAL" clId="{2D45064C-031A-4123-934E-C44A1310049A}" dt="2022-02-10T14:07:29.930" v="7330"/>
          <ac:spMkLst>
            <pc:docMk/>
            <pc:sldMk cId="2546231823" sldId="757"/>
            <ac:spMk id="44" creationId="{A7FA56FA-2F9C-49C0-88C4-FF8200D1F816}"/>
          </ac:spMkLst>
        </pc:spChg>
        <pc:spChg chg="mod">
          <ac:chgData name="LIM LI XIN JED" userId="cfbf0014-c6a2-4210-b355-56815d327060" providerId="ADAL" clId="{2D45064C-031A-4123-934E-C44A1310049A}" dt="2022-02-10T13:59:59.978" v="7138" actId="207"/>
          <ac:spMkLst>
            <pc:docMk/>
            <pc:sldMk cId="2546231823" sldId="757"/>
            <ac:spMk id="61" creationId="{C1C490A5-6C1F-496F-A7CA-2759EA43488E}"/>
          </ac:spMkLst>
        </pc:spChg>
        <pc:spChg chg="mod">
          <ac:chgData name="LIM LI XIN JED" userId="cfbf0014-c6a2-4210-b355-56815d327060" providerId="ADAL" clId="{2D45064C-031A-4123-934E-C44A1310049A}" dt="2022-02-10T13:59:59.978" v="7138" actId="207"/>
          <ac:spMkLst>
            <pc:docMk/>
            <pc:sldMk cId="2546231823" sldId="757"/>
            <ac:spMk id="67" creationId="{0858C2AC-A603-45C0-8670-D2CE7960E79F}"/>
          </ac:spMkLst>
        </pc:spChg>
        <pc:grpChg chg="del">
          <ac:chgData name="LIM LI XIN JED" userId="cfbf0014-c6a2-4210-b355-56815d327060" providerId="ADAL" clId="{2D45064C-031A-4123-934E-C44A1310049A}" dt="2022-02-10T13:59:45.087" v="7135" actId="478"/>
          <ac:grpSpMkLst>
            <pc:docMk/>
            <pc:sldMk cId="2546231823" sldId="757"/>
            <ac:grpSpMk id="47" creationId="{0E9C3771-C29F-4346-9902-D7B4B8446EF3}"/>
          </ac:grpSpMkLst>
        </pc:grpChg>
        <pc:grpChg chg="del">
          <ac:chgData name="LIM LI XIN JED" userId="cfbf0014-c6a2-4210-b355-56815d327060" providerId="ADAL" clId="{2D45064C-031A-4123-934E-C44A1310049A}" dt="2022-02-10T13:59:46.364" v="7136" actId="478"/>
          <ac:grpSpMkLst>
            <pc:docMk/>
            <pc:sldMk cId="2546231823" sldId="757"/>
            <ac:grpSpMk id="60" creationId="{16696C47-BD67-43A4-8270-AA645164252D}"/>
          </ac:grpSpMkLst>
        </pc:grpChg>
        <pc:grpChg chg="del">
          <ac:chgData name="LIM LI XIN JED" userId="cfbf0014-c6a2-4210-b355-56815d327060" providerId="ADAL" clId="{2D45064C-031A-4123-934E-C44A1310049A}" dt="2022-02-10T13:59:43.738" v="7134" actId="478"/>
          <ac:grpSpMkLst>
            <pc:docMk/>
            <pc:sldMk cId="2546231823" sldId="757"/>
            <ac:grpSpMk id="66" creationId="{718E6127-409F-468F-B93B-4AFA6E80B014}"/>
          </ac:grpSpMkLst>
        </pc:grpChg>
        <pc:picChg chg="del">
          <ac:chgData name="LIM LI XIN JED" userId="cfbf0014-c6a2-4210-b355-56815d327060" providerId="ADAL" clId="{2D45064C-031A-4123-934E-C44A1310049A}" dt="2022-02-10T13:59:45.087" v="7135" actId="478"/>
          <ac:picMkLst>
            <pc:docMk/>
            <pc:sldMk cId="2546231823" sldId="757"/>
            <ac:picMk id="46" creationId="{DA3E0364-5992-4468-8CC2-B303CA4F02AA}"/>
          </ac:picMkLst>
        </pc:picChg>
        <pc:picChg chg="del">
          <ac:chgData name="LIM LI XIN JED" userId="cfbf0014-c6a2-4210-b355-56815d327060" providerId="ADAL" clId="{2D45064C-031A-4123-934E-C44A1310049A}" dt="2022-02-10T13:59:46.364" v="7136" actId="478"/>
          <ac:picMkLst>
            <pc:docMk/>
            <pc:sldMk cId="2546231823" sldId="757"/>
            <ac:picMk id="62" creationId="{A0000D8E-3956-441E-A433-04D3F8D89152}"/>
          </ac:picMkLst>
        </pc:picChg>
        <pc:picChg chg="del">
          <ac:chgData name="LIM LI XIN JED" userId="cfbf0014-c6a2-4210-b355-56815d327060" providerId="ADAL" clId="{2D45064C-031A-4123-934E-C44A1310049A}" dt="2022-02-10T13:59:43.738" v="7134" actId="478"/>
          <ac:picMkLst>
            <pc:docMk/>
            <pc:sldMk cId="2546231823" sldId="757"/>
            <ac:picMk id="68" creationId="{984F24DD-C04A-42BF-A5EA-34DC3C224B4F}"/>
          </ac:picMkLst>
        </pc:picChg>
      </pc:sldChg>
      <pc:sldChg chg="add del modTransition modAnim">
        <pc:chgData name="LIM LI XIN JED" userId="cfbf0014-c6a2-4210-b355-56815d327060" providerId="ADAL" clId="{2D45064C-031A-4123-934E-C44A1310049A}" dt="2022-02-10T13:53:43.630" v="7062" actId="47"/>
        <pc:sldMkLst>
          <pc:docMk/>
          <pc:sldMk cId="3692478263" sldId="757"/>
        </pc:sldMkLst>
      </pc:sldChg>
      <pc:sldChg chg="addSp delSp modSp add mod ord delAnim modAnim">
        <pc:chgData name="LIM LI XIN JED" userId="cfbf0014-c6a2-4210-b355-56815d327060" providerId="ADAL" clId="{2D45064C-031A-4123-934E-C44A1310049A}" dt="2022-02-10T14:12:19.042" v="7381" actId="20577"/>
        <pc:sldMkLst>
          <pc:docMk/>
          <pc:sldMk cId="3998499139" sldId="758"/>
        </pc:sldMkLst>
        <pc:spChg chg="del">
          <ac:chgData name="LIM LI XIN JED" userId="cfbf0014-c6a2-4210-b355-56815d327060" providerId="ADAL" clId="{2D45064C-031A-4123-934E-C44A1310049A}" dt="2022-02-10T14:07:43.905" v="7337" actId="478"/>
          <ac:spMkLst>
            <pc:docMk/>
            <pc:sldMk cId="3998499139" sldId="758"/>
            <ac:spMk id="2" creationId="{DDE43FE5-C795-4112-A4C9-182A731F222B}"/>
          </ac:spMkLst>
        </pc:spChg>
        <pc:spChg chg="mod">
          <ac:chgData name="LIM LI XIN JED" userId="cfbf0014-c6a2-4210-b355-56815d327060" providerId="ADAL" clId="{2D45064C-031A-4123-934E-C44A1310049A}" dt="2022-02-10T14:12:19.042" v="7381" actId="20577"/>
          <ac:spMkLst>
            <pc:docMk/>
            <pc:sldMk cId="3998499139" sldId="758"/>
            <ac:spMk id="4" creationId="{9A50CCBE-DB5F-46E7-9542-4900673AFDE9}"/>
          </ac:spMkLst>
        </pc:spChg>
        <pc:spChg chg="del">
          <ac:chgData name="LIM LI XIN JED" userId="cfbf0014-c6a2-4210-b355-56815d327060" providerId="ADAL" clId="{2D45064C-031A-4123-934E-C44A1310049A}" dt="2022-02-10T14:07:42.241" v="7334" actId="478"/>
          <ac:spMkLst>
            <pc:docMk/>
            <pc:sldMk cId="3998499139" sldId="758"/>
            <ac:spMk id="29" creationId="{9B4687D9-B279-49A2-9863-73E455033160}"/>
          </ac:spMkLst>
        </pc:spChg>
        <pc:spChg chg="del">
          <ac:chgData name="LIM LI XIN JED" userId="cfbf0014-c6a2-4210-b355-56815d327060" providerId="ADAL" clId="{2D45064C-031A-4123-934E-C44A1310049A}" dt="2022-02-10T14:07:46.771" v="7340" actId="478"/>
          <ac:spMkLst>
            <pc:docMk/>
            <pc:sldMk cId="3998499139" sldId="758"/>
            <ac:spMk id="75" creationId="{4B9A0C9B-16C7-40DA-A281-E0A42AEFCA86}"/>
          </ac:spMkLst>
        </pc:spChg>
        <pc:spChg chg="del">
          <ac:chgData name="LIM LI XIN JED" userId="cfbf0014-c6a2-4210-b355-56815d327060" providerId="ADAL" clId="{2D45064C-031A-4123-934E-C44A1310049A}" dt="2022-02-10T14:07:46.771" v="7340" actId="478"/>
          <ac:spMkLst>
            <pc:docMk/>
            <pc:sldMk cId="3998499139" sldId="758"/>
            <ac:spMk id="80" creationId="{1666C74E-05A4-4E35-A899-E5F8865D4899}"/>
          </ac:spMkLst>
        </pc:spChg>
        <pc:grpChg chg="del">
          <ac:chgData name="LIM LI XIN JED" userId="cfbf0014-c6a2-4210-b355-56815d327060" providerId="ADAL" clId="{2D45064C-031A-4123-934E-C44A1310049A}" dt="2022-02-10T14:07:46.771" v="7340" actId="478"/>
          <ac:grpSpMkLst>
            <pc:docMk/>
            <pc:sldMk cId="3998499139" sldId="758"/>
            <ac:grpSpMk id="74" creationId="{79808D0A-D125-4074-B6B1-F81A3A6A0382}"/>
          </ac:grpSpMkLst>
        </pc:grpChg>
        <pc:grpChg chg="del">
          <ac:chgData name="LIM LI XIN JED" userId="cfbf0014-c6a2-4210-b355-56815d327060" providerId="ADAL" clId="{2D45064C-031A-4123-934E-C44A1310049A}" dt="2022-02-10T14:07:46.771" v="7340" actId="478"/>
          <ac:grpSpMkLst>
            <pc:docMk/>
            <pc:sldMk cId="3998499139" sldId="758"/>
            <ac:grpSpMk id="77" creationId="{77BFE142-690A-4AE7-A673-7005A46A596F}"/>
          </ac:grpSpMkLst>
        </pc:grpChg>
        <pc:grpChg chg="del">
          <ac:chgData name="LIM LI XIN JED" userId="cfbf0014-c6a2-4210-b355-56815d327060" providerId="ADAL" clId="{2D45064C-031A-4123-934E-C44A1310049A}" dt="2022-02-10T14:07:46.771" v="7340" actId="478"/>
          <ac:grpSpMkLst>
            <pc:docMk/>
            <pc:sldMk cId="3998499139" sldId="758"/>
            <ac:grpSpMk id="81" creationId="{B70C4622-6EC6-4CB1-97CC-DD488429469C}"/>
          </ac:grpSpMkLst>
        </pc:grpChg>
        <pc:grpChg chg="del">
          <ac:chgData name="LIM LI XIN JED" userId="cfbf0014-c6a2-4210-b355-56815d327060" providerId="ADAL" clId="{2D45064C-031A-4123-934E-C44A1310049A}" dt="2022-02-10T14:07:46.771" v="7340" actId="478"/>
          <ac:grpSpMkLst>
            <pc:docMk/>
            <pc:sldMk cId="3998499139" sldId="758"/>
            <ac:grpSpMk id="84" creationId="{086E3DC8-91B4-4437-A4D9-6ADBC9191AF0}"/>
          </ac:grpSpMkLst>
        </pc:grpChg>
        <pc:picChg chg="add mod">
          <ac:chgData name="LIM LI XIN JED" userId="cfbf0014-c6a2-4210-b355-56815d327060" providerId="ADAL" clId="{2D45064C-031A-4123-934E-C44A1310049A}" dt="2022-02-10T14:11:36.761" v="7358" actId="208"/>
          <ac:picMkLst>
            <pc:docMk/>
            <pc:sldMk cId="3998499139" sldId="758"/>
            <ac:picMk id="3074" creationId="{3C158A1B-FC25-4E29-A791-74243BF3211E}"/>
          </ac:picMkLst>
        </pc:picChg>
        <pc:cxnChg chg="del">
          <ac:chgData name="LIM LI XIN JED" userId="cfbf0014-c6a2-4210-b355-56815d327060" providerId="ADAL" clId="{2D45064C-031A-4123-934E-C44A1310049A}" dt="2022-02-10T14:07:44.877" v="7338" actId="478"/>
          <ac:cxnSpMkLst>
            <pc:docMk/>
            <pc:sldMk cId="3998499139" sldId="758"/>
            <ac:cxnSpMk id="5" creationId="{27C8C4C7-4C66-4912-9889-2FA47C4D0D13}"/>
          </ac:cxnSpMkLst>
        </pc:cxnChg>
        <pc:cxnChg chg="del">
          <ac:chgData name="LIM LI XIN JED" userId="cfbf0014-c6a2-4210-b355-56815d327060" providerId="ADAL" clId="{2D45064C-031A-4123-934E-C44A1310049A}" dt="2022-02-10T14:07:42.763" v="7335" actId="478"/>
          <ac:cxnSpMkLst>
            <pc:docMk/>
            <pc:sldMk cId="3998499139" sldId="758"/>
            <ac:cxnSpMk id="30" creationId="{E833F5E3-ADA1-4C90-B3EE-3C1AD275FA40}"/>
          </ac:cxnSpMkLst>
        </pc:cxnChg>
        <pc:cxnChg chg="del">
          <ac:chgData name="LIM LI XIN JED" userId="cfbf0014-c6a2-4210-b355-56815d327060" providerId="ADAL" clId="{2D45064C-031A-4123-934E-C44A1310049A}" dt="2022-02-10T14:07:45.458" v="7339" actId="478"/>
          <ac:cxnSpMkLst>
            <pc:docMk/>
            <pc:sldMk cId="3998499139" sldId="758"/>
            <ac:cxnSpMk id="31" creationId="{9F1FA34F-B496-4B17-8EDB-EF9ECCD2F800}"/>
          </ac:cxnSpMkLst>
        </pc:cxnChg>
        <pc:cxnChg chg="del">
          <ac:chgData name="LIM LI XIN JED" userId="cfbf0014-c6a2-4210-b355-56815d327060" providerId="ADAL" clId="{2D45064C-031A-4123-934E-C44A1310049A}" dt="2022-02-10T14:07:43.227" v="7336" actId="478"/>
          <ac:cxnSpMkLst>
            <pc:docMk/>
            <pc:sldMk cId="3998499139" sldId="758"/>
            <ac:cxnSpMk id="35" creationId="{97FD0736-9615-4B94-8468-647D24114990}"/>
          </ac:cxnSpMkLst>
        </pc:cxnChg>
      </pc:sldChg>
      <pc:sldChg chg="addSp delSp modSp add mod">
        <pc:chgData name="LIM LI XIN JED" userId="cfbf0014-c6a2-4210-b355-56815d327060" providerId="ADAL" clId="{2D45064C-031A-4123-934E-C44A1310049A}" dt="2022-02-10T14:47:49.413" v="7811" actId="2711"/>
        <pc:sldMkLst>
          <pc:docMk/>
          <pc:sldMk cId="2640698288" sldId="759"/>
        </pc:sldMkLst>
        <pc:spChg chg="del">
          <ac:chgData name="LIM LI XIN JED" userId="cfbf0014-c6a2-4210-b355-56815d327060" providerId="ADAL" clId="{2D45064C-031A-4123-934E-C44A1310049A}" dt="2022-02-10T14:13:11.743" v="7392" actId="478"/>
          <ac:spMkLst>
            <pc:docMk/>
            <pc:sldMk cId="2640698288" sldId="759"/>
            <ac:spMk id="2" creationId="{DDE43FE5-C795-4112-A4C9-182A731F222B}"/>
          </ac:spMkLst>
        </pc:spChg>
        <pc:spChg chg="del">
          <ac:chgData name="LIM LI XIN JED" userId="cfbf0014-c6a2-4210-b355-56815d327060" providerId="ADAL" clId="{2D45064C-031A-4123-934E-C44A1310049A}" dt="2022-02-10T14:13:11.743" v="7392" actId="478"/>
          <ac:spMkLst>
            <pc:docMk/>
            <pc:sldMk cId="2640698288" sldId="759"/>
            <ac:spMk id="3" creationId="{4706E402-2E56-4D27-A084-0619F0C0792E}"/>
          </ac:spMkLst>
        </pc:spChg>
        <pc:spChg chg="mod">
          <ac:chgData name="LIM LI XIN JED" userId="cfbf0014-c6a2-4210-b355-56815d327060" providerId="ADAL" clId="{2D45064C-031A-4123-934E-C44A1310049A}" dt="2022-02-10T14:13:15.179" v="7407" actId="20577"/>
          <ac:spMkLst>
            <pc:docMk/>
            <pc:sldMk cId="2640698288" sldId="759"/>
            <ac:spMk id="4" creationId="{9A50CCBE-DB5F-46E7-9542-4900673AFDE9}"/>
          </ac:spMkLst>
        </pc:spChg>
        <pc:spChg chg="add mod">
          <ac:chgData name="LIM LI XIN JED" userId="cfbf0014-c6a2-4210-b355-56815d327060" providerId="ADAL" clId="{2D45064C-031A-4123-934E-C44A1310049A}" dt="2022-02-10T14:35:58.773" v="7564" actId="1076"/>
          <ac:spMkLst>
            <pc:docMk/>
            <pc:sldMk cId="2640698288" sldId="759"/>
            <ac:spMk id="6" creationId="{25E79A8C-FB72-48FE-8001-B2072F0C932B}"/>
          </ac:spMkLst>
        </pc:spChg>
        <pc:spChg chg="add mod">
          <ac:chgData name="LIM LI XIN JED" userId="cfbf0014-c6a2-4210-b355-56815d327060" providerId="ADAL" clId="{2D45064C-031A-4123-934E-C44A1310049A}" dt="2022-02-10T14:47:49.413" v="7811" actId="2711"/>
          <ac:spMkLst>
            <pc:docMk/>
            <pc:sldMk cId="2640698288" sldId="759"/>
            <ac:spMk id="7" creationId="{630A0E1A-A81F-49C1-BF3F-ABAAFBE4C7E7}"/>
          </ac:spMkLst>
        </pc:spChg>
        <pc:spChg chg="del">
          <ac:chgData name="LIM LI XIN JED" userId="cfbf0014-c6a2-4210-b355-56815d327060" providerId="ADAL" clId="{2D45064C-031A-4123-934E-C44A1310049A}" dt="2022-02-10T14:13:11.743" v="7392" actId="478"/>
          <ac:spMkLst>
            <pc:docMk/>
            <pc:sldMk cId="2640698288" sldId="759"/>
            <ac:spMk id="27" creationId="{BBD32EB6-2A81-47D6-BC53-8A1902BEE2A0}"/>
          </ac:spMkLst>
        </pc:spChg>
        <pc:spChg chg="del">
          <ac:chgData name="LIM LI XIN JED" userId="cfbf0014-c6a2-4210-b355-56815d327060" providerId="ADAL" clId="{2D45064C-031A-4123-934E-C44A1310049A}" dt="2022-02-10T14:13:11.743" v="7392" actId="478"/>
          <ac:spMkLst>
            <pc:docMk/>
            <pc:sldMk cId="2640698288" sldId="759"/>
            <ac:spMk id="28" creationId="{859270FA-E5DD-470E-8FD4-F11CDF3E33D2}"/>
          </ac:spMkLst>
        </pc:spChg>
        <pc:spChg chg="del">
          <ac:chgData name="LIM LI XIN JED" userId="cfbf0014-c6a2-4210-b355-56815d327060" providerId="ADAL" clId="{2D45064C-031A-4123-934E-C44A1310049A}" dt="2022-02-10T14:13:11.743" v="7392" actId="478"/>
          <ac:spMkLst>
            <pc:docMk/>
            <pc:sldMk cId="2640698288" sldId="759"/>
            <ac:spMk id="29" creationId="{9B4687D9-B279-49A2-9863-73E455033160}"/>
          </ac:spMkLst>
        </pc:spChg>
        <pc:grpChg chg="del">
          <ac:chgData name="LIM LI XIN JED" userId="cfbf0014-c6a2-4210-b355-56815d327060" providerId="ADAL" clId="{2D45064C-031A-4123-934E-C44A1310049A}" dt="2022-02-10T14:13:11.743" v="7392" actId="478"/>
          <ac:grpSpMkLst>
            <pc:docMk/>
            <pc:sldMk cId="2640698288" sldId="759"/>
            <ac:grpSpMk id="74" creationId="{79808D0A-D125-4074-B6B1-F81A3A6A0382}"/>
          </ac:grpSpMkLst>
        </pc:grpChg>
        <pc:grpChg chg="del">
          <ac:chgData name="LIM LI XIN JED" userId="cfbf0014-c6a2-4210-b355-56815d327060" providerId="ADAL" clId="{2D45064C-031A-4123-934E-C44A1310049A}" dt="2022-02-10T14:13:11.743" v="7392" actId="478"/>
          <ac:grpSpMkLst>
            <pc:docMk/>
            <pc:sldMk cId="2640698288" sldId="759"/>
            <ac:grpSpMk id="77" creationId="{77BFE142-690A-4AE7-A673-7005A46A596F}"/>
          </ac:grpSpMkLst>
        </pc:grpChg>
        <pc:grpChg chg="del">
          <ac:chgData name="LIM LI XIN JED" userId="cfbf0014-c6a2-4210-b355-56815d327060" providerId="ADAL" clId="{2D45064C-031A-4123-934E-C44A1310049A}" dt="2022-02-10T14:13:11.743" v="7392" actId="478"/>
          <ac:grpSpMkLst>
            <pc:docMk/>
            <pc:sldMk cId="2640698288" sldId="759"/>
            <ac:grpSpMk id="81" creationId="{B70C4622-6EC6-4CB1-97CC-DD488429469C}"/>
          </ac:grpSpMkLst>
        </pc:grpChg>
        <pc:grpChg chg="del">
          <ac:chgData name="LIM LI XIN JED" userId="cfbf0014-c6a2-4210-b355-56815d327060" providerId="ADAL" clId="{2D45064C-031A-4123-934E-C44A1310049A}" dt="2022-02-10T14:13:11.743" v="7392" actId="478"/>
          <ac:grpSpMkLst>
            <pc:docMk/>
            <pc:sldMk cId="2640698288" sldId="759"/>
            <ac:grpSpMk id="84" creationId="{086E3DC8-91B4-4437-A4D9-6ADBC9191AF0}"/>
          </ac:grpSpMkLst>
        </pc:grpChg>
        <pc:picChg chg="add mod">
          <ac:chgData name="LIM LI XIN JED" userId="cfbf0014-c6a2-4210-b355-56815d327060" providerId="ADAL" clId="{2D45064C-031A-4123-934E-C44A1310049A}" dt="2022-02-10T14:37:56.149" v="7567" actId="14100"/>
          <ac:picMkLst>
            <pc:docMk/>
            <pc:sldMk cId="2640698288" sldId="759"/>
            <ac:picMk id="5122" creationId="{42F50191-F22A-4323-B301-B8D530111A5C}"/>
          </ac:picMkLst>
        </pc:picChg>
        <pc:cxnChg chg="del">
          <ac:chgData name="LIM LI XIN JED" userId="cfbf0014-c6a2-4210-b355-56815d327060" providerId="ADAL" clId="{2D45064C-031A-4123-934E-C44A1310049A}" dt="2022-02-10T14:13:11.743" v="7392" actId="478"/>
          <ac:cxnSpMkLst>
            <pc:docMk/>
            <pc:sldMk cId="2640698288" sldId="759"/>
            <ac:cxnSpMk id="5" creationId="{27C8C4C7-4C66-4912-9889-2FA47C4D0D13}"/>
          </ac:cxnSpMkLst>
        </pc:cxnChg>
        <pc:cxnChg chg="del">
          <ac:chgData name="LIM LI XIN JED" userId="cfbf0014-c6a2-4210-b355-56815d327060" providerId="ADAL" clId="{2D45064C-031A-4123-934E-C44A1310049A}" dt="2022-02-10T14:13:11.743" v="7392" actId="478"/>
          <ac:cxnSpMkLst>
            <pc:docMk/>
            <pc:sldMk cId="2640698288" sldId="759"/>
            <ac:cxnSpMk id="30" creationId="{E833F5E3-ADA1-4C90-B3EE-3C1AD275FA40}"/>
          </ac:cxnSpMkLst>
        </pc:cxnChg>
        <pc:cxnChg chg="del">
          <ac:chgData name="LIM LI XIN JED" userId="cfbf0014-c6a2-4210-b355-56815d327060" providerId="ADAL" clId="{2D45064C-031A-4123-934E-C44A1310049A}" dt="2022-02-10T14:13:11.743" v="7392" actId="478"/>
          <ac:cxnSpMkLst>
            <pc:docMk/>
            <pc:sldMk cId="2640698288" sldId="759"/>
            <ac:cxnSpMk id="31" creationId="{9F1FA34F-B496-4B17-8EDB-EF9ECCD2F800}"/>
          </ac:cxnSpMkLst>
        </pc:cxnChg>
        <pc:cxnChg chg="del">
          <ac:chgData name="LIM LI XIN JED" userId="cfbf0014-c6a2-4210-b355-56815d327060" providerId="ADAL" clId="{2D45064C-031A-4123-934E-C44A1310049A}" dt="2022-02-10T14:13:11.743" v="7392" actId="478"/>
          <ac:cxnSpMkLst>
            <pc:docMk/>
            <pc:sldMk cId="2640698288" sldId="759"/>
            <ac:cxnSpMk id="35" creationId="{97FD0736-9615-4B94-8468-647D24114990}"/>
          </ac:cxnSpMkLst>
        </pc:cxnChg>
      </pc:sldChg>
      <pc:sldChg chg="add del">
        <pc:chgData name="LIM LI XIN JED" userId="cfbf0014-c6a2-4210-b355-56815d327060" providerId="ADAL" clId="{2D45064C-031A-4123-934E-C44A1310049A}" dt="2022-02-10T14:52:33.790" v="7901" actId="47"/>
        <pc:sldMkLst>
          <pc:docMk/>
          <pc:sldMk cId="1310925758" sldId="760"/>
        </pc:sldMkLst>
      </pc:sldChg>
      <pc:sldChg chg="delSp modSp add del mod delAnim modAnim">
        <pc:chgData name="LIM LI XIN JED" userId="cfbf0014-c6a2-4210-b355-56815d327060" providerId="ADAL" clId="{2D45064C-031A-4123-934E-C44A1310049A}" dt="2022-02-10T14:33:55.962" v="7444" actId="47"/>
        <pc:sldMkLst>
          <pc:docMk/>
          <pc:sldMk cId="3680490081" sldId="760"/>
        </pc:sldMkLst>
        <pc:spChg chg="mod">
          <ac:chgData name="LIM LI XIN JED" userId="cfbf0014-c6a2-4210-b355-56815d327060" providerId="ADAL" clId="{2D45064C-031A-4123-934E-C44A1310049A}" dt="2022-02-10T14:17:26.399" v="7442" actId="20577"/>
          <ac:spMkLst>
            <pc:docMk/>
            <pc:sldMk cId="3680490081" sldId="760"/>
            <ac:spMk id="4" creationId="{9A50CCBE-DB5F-46E7-9542-4900673AFDE9}"/>
          </ac:spMkLst>
        </pc:spChg>
        <pc:spChg chg="del">
          <ac:chgData name="LIM LI XIN JED" userId="cfbf0014-c6a2-4210-b355-56815d327060" providerId="ADAL" clId="{2D45064C-031A-4123-934E-C44A1310049A}" dt="2022-02-10T14:17:32.975" v="7443" actId="478"/>
          <ac:spMkLst>
            <pc:docMk/>
            <pc:sldMk cId="3680490081" sldId="760"/>
            <ac:spMk id="22" creationId="{4B5F0D83-D9C0-4708-BF54-5BFF95A1186C}"/>
          </ac:spMkLst>
        </pc:spChg>
        <pc:spChg chg="del">
          <ac:chgData name="LIM LI XIN JED" userId="cfbf0014-c6a2-4210-b355-56815d327060" providerId="ADAL" clId="{2D45064C-031A-4123-934E-C44A1310049A}" dt="2022-02-10T14:17:19.259" v="7410" actId="478"/>
          <ac:spMkLst>
            <pc:docMk/>
            <pc:sldMk cId="3680490081" sldId="760"/>
            <ac:spMk id="27" creationId="{BBD32EB6-2A81-47D6-BC53-8A1902BEE2A0}"/>
          </ac:spMkLst>
        </pc:spChg>
        <pc:spChg chg="del">
          <ac:chgData name="LIM LI XIN JED" userId="cfbf0014-c6a2-4210-b355-56815d327060" providerId="ADAL" clId="{2D45064C-031A-4123-934E-C44A1310049A}" dt="2022-02-10T14:17:19.994" v="7411" actId="478"/>
          <ac:spMkLst>
            <pc:docMk/>
            <pc:sldMk cId="3680490081" sldId="760"/>
            <ac:spMk id="28" creationId="{859270FA-E5DD-470E-8FD4-F11CDF3E33D2}"/>
          </ac:spMkLst>
        </pc:spChg>
        <pc:picChg chg="del">
          <ac:chgData name="LIM LI XIN JED" userId="cfbf0014-c6a2-4210-b355-56815d327060" providerId="ADAL" clId="{2D45064C-031A-4123-934E-C44A1310049A}" dt="2022-02-10T14:17:18.768" v="7409" actId="478"/>
          <ac:picMkLst>
            <pc:docMk/>
            <pc:sldMk cId="3680490081" sldId="760"/>
            <ac:picMk id="3074" creationId="{3C158A1B-FC25-4E29-A791-74243BF3211E}"/>
          </ac:picMkLst>
        </pc:picChg>
      </pc:sldChg>
      <pc:sldChg chg="delSp modSp add del mod">
        <pc:chgData name="LIM LI XIN JED" userId="cfbf0014-c6a2-4210-b355-56815d327060" providerId="ADAL" clId="{2D45064C-031A-4123-934E-C44A1310049A}" dt="2022-02-10T14:55:15.129" v="7990" actId="47"/>
        <pc:sldMkLst>
          <pc:docMk/>
          <pc:sldMk cId="4027712554" sldId="760"/>
        </pc:sldMkLst>
        <pc:spChg chg="del">
          <ac:chgData name="LIM LI XIN JED" userId="cfbf0014-c6a2-4210-b355-56815d327060" providerId="ADAL" clId="{2D45064C-031A-4123-934E-C44A1310049A}" dt="2022-02-10T14:52:38.736" v="7903" actId="478"/>
          <ac:spMkLst>
            <pc:docMk/>
            <pc:sldMk cId="4027712554" sldId="760"/>
            <ac:spMk id="2" creationId="{DDE43FE5-C795-4112-A4C9-182A731F222B}"/>
          </ac:spMkLst>
        </pc:spChg>
        <pc:spChg chg="del">
          <ac:chgData name="LIM LI XIN JED" userId="cfbf0014-c6a2-4210-b355-56815d327060" providerId="ADAL" clId="{2D45064C-031A-4123-934E-C44A1310049A}" dt="2022-02-10T14:52:38.736" v="7903" actId="478"/>
          <ac:spMkLst>
            <pc:docMk/>
            <pc:sldMk cId="4027712554" sldId="760"/>
            <ac:spMk id="3" creationId="{4706E402-2E56-4D27-A084-0619F0C0792E}"/>
          </ac:spMkLst>
        </pc:spChg>
        <pc:spChg chg="mod">
          <ac:chgData name="LIM LI XIN JED" userId="cfbf0014-c6a2-4210-b355-56815d327060" providerId="ADAL" clId="{2D45064C-031A-4123-934E-C44A1310049A}" dt="2022-02-10T14:52:47.010" v="7938" actId="20577"/>
          <ac:spMkLst>
            <pc:docMk/>
            <pc:sldMk cId="4027712554" sldId="760"/>
            <ac:spMk id="4" creationId="{9A50CCBE-DB5F-46E7-9542-4900673AFDE9}"/>
          </ac:spMkLst>
        </pc:spChg>
        <pc:spChg chg="del">
          <ac:chgData name="LIM LI XIN JED" userId="cfbf0014-c6a2-4210-b355-56815d327060" providerId="ADAL" clId="{2D45064C-031A-4123-934E-C44A1310049A}" dt="2022-02-10T14:52:38.736" v="7903" actId="478"/>
          <ac:spMkLst>
            <pc:docMk/>
            <pc:sldMk cId="4027712554" sldId="760"/>
            <ac:spMk id="27" creationId="{BBD32EB6-2A81-47D6-BC53-8A1902BEE2A0}"/>
          </ac:spMkLst>
        </pc:spChg>
        <pc:spChg chg="del">
          <ac:chgData name="LIM LI XIN JED" userId="cfbf0014-c6a2-4210-b355-56815d327060" providerId="ADAL" clId="{2D45064C-031A-4123-934E-C44A1310049A}" dt="2022-02-10T14:52:38.736" v="7903" actId="478"/>
          <ac:spMkLst>
            <pc:docMk/>
            <pc:sldMk cId="4027712554" sldId="760"/>
            <ac:spMk id="28" creationId="{859270FA-E5DD-470E-8FD4-F11CDF3E33D2}"/>
          </ac:spMkLst>
        </pc:spChg>
        <pc:spChg chg="del">
          <ac:chgData name="LIM LI XIN JED" userId="cfbf0014-c6a2-4210-b355-56815d327060" providerId="ADAL" clId="{2D45064C-031A-4123-934E-C44A1310049A}" dt="2022-02-10T14:52:38.736" v="7903" actId="478"/>
          <ac:spMkLst>
            <pc:docMk/>
            <pc:sldMk cId="4027712554" sldId="760"/>
            <ac:spMk id="29" creationId="{9B4687D9-B279-49A2-9863-73E455033160}"/>
          </ac:spMkLst>
        </pc:spChg>
        <pc:grpChg chg="del">
          <ac:chgData name="LIM LI XIN JED" userId="cfbf0014-c6a2-4210-b355-56815d327060" providerId="ADAL" clId="{2D45064C-031A-4123-934E-C44A1310049A}" dt="2022-02-10T14:52:38.736" v="7903" actId="478"/>
          <ac:grpSpMkLst>
            <pc:docMk/>
            <pc:sldMk cId="4027712554" sldId="760"/>
            <ac:grpSpMk id="74" creationId="{79808D0A-D125-4074-B6B1-F81A3A6A0382}"/>
          </ac:grpSpMkLst>
        </pc:grpChg>
        <pc:grpChg chg="del">
          <ac:chgData name="LIM LI XIN JED" userId="cfbf0014-c6a2-4210-b355-56815d327060" providerId="ADAL" clId="{2D45064C-031A-4123-934E-C44A1310049A}" dt="2022-02-10T14:52:38.736" v="7903" actId="478"/>
          <ac:grpSpMkLst>
            <pc:docMk/>
            <pc:sldMk cId="4027712554" sldId="760"/>
            <ac:grpSpMk id="77" creationId="{77BFE142-690A-4AE7-A673-7005A46A596F}"/>
          </ac:grpSpMkLst>
        </pc:grpChg>
        <pc:grpChg chg="del">
          <ac:chgData name="LIM LI XIN JED" userId="cfbf0014-c6a2-4210-b355-56815d327060" providerId="ADAL" clId="{2D45064C-031A-4123-934E-C44A1310049A}" dt="2022-02-10T14:52:38.736" v="7903" actId="478"/>
          <ac:grpSpMkLst>
            <pc:docMk/>
            <pc:sldMk cId="4027712554" sldId="760"/>
            <ac:grpSpMk id="81" creationId="{B70C4622-6EC6-4CB1-97CC-DD488429469C}"/>
          </ac:grpSpMkLst>
        </pc:grpChg>
        <pc:grpChg chg="del">
          <ac:chgData name="LIM LI XIN JED" userId="cfbf0014-c6a2-4210-b355-56815d327060" providerId="ADAL" clId="{2D45064C-031A-4123-934E-C44A1310049A}" dt="2022-02-10T14:52:38.736" v="7903" actId="478"/>
          <ac:grpSpMkLst>
            <pc:docMk/>
            <pc:sldMk cId="4027712554" sldId="760"/>
            <ac:grpSpMk id="84" creationId="{086E3DC8-91B4-4437-A4D9-6ADBC9191AF0}"/>
          </ac:grpSpMkLst>
        </pc:grpChg>
        <pc:cxnChg chg="del">
          <ac:chgData name="LIM LI XIN JED" userId="cfbf0014-c6a2-4210-b355-56815d327060" providerId="ADAL" clId="{2D45064C-031A-4123-934E-C44A1310049A}" dt="2022-02-10T14:52:38.736" v="7903" actId="478"/>
          <ac:cxnSpMkLst>
            <pc:docMk/>
            <pc:sldMk cId="4027712554" sldId="760"/>
            <ac:cxnSpMk id="5" creationId="{27C8C4C7-4C66-4912-9889-2FA47C4D0D13}"/>
          </ac:cxnSpMkLst>
        </pc:cxnChg>
        <pc:cxnChg chg="del">
          <ac:chgData name="LIM LI XIN JED" userId="cfbf0014-c6a2-4210-b355-56815d327060" providerId="ADAL" clId="{2D45064C-031A-4123-934E-C44A1310049A}" dt="2022-02-10T14:52:38.736" v="7903" actId="478"/>
          <ac:cxnSpMkLst>
            <pc:docMk/>
            <pc:sldMk cId="4027712554" sldId="760"/>
            <ac:cxnSpMk id="30" creationId="{E833F5E3-ADA1-4C90-B3EE-3C1AD275FA40}"/>
          </ac:cxnSpMkLst>
        </pc:cxnChg>
        <pc:cxnChg chg="del">
          <ac:chgData name="LIM LI XIN JED" userId="cfbf0014-c6a2-4210-b355-56815d327060" providerId="ADAL" clId="{2D45064C-031A-4123-934E-C44A1310049A}" dt="2022-02-10T14:52:38.736" v="7903" actId="478"/>
          <ac:cxnSpMkLst>
            <pc:docMk/>
            <pc:sldMk cId="4027712554" sldId="760"/>
            <ac:cxnSpMk id="31" creationId="{9F1FA34F-B496-4B17-8EDB-EF9ECCD2F800}"/>
          </ac:cxnSpMkLst>
        </pc:cxnChg>
        <pc:cxnChg chg="del">
          <ac:chgData name="LIM LI XIN JED" userId="cfbf0014-c6a2-4210-b355-56815d327060" providerId="ADAL" clId="{2D45064C-031A-4123-934E-C44A1310049A}" dt="2022-02-10T14:52:38.736" v="7903" actId="478"/>
          <ac:cxnSpMkLst>
            <pc:docMk/>
            <pc:sldMk cId="4027712554" sldId="760"/>
            <ac:cxnSpMk id="35" creationId="{97FD0736-9615-4B94-8468-647D24114990}"/>
          </ac:cxnSpMkLst>
        </pc:cxnChg>
      </pc:sldChg>
      <pc:sldChg chg="modSp add del mod">
        <pc:chgData name="LIM LI XIN JED" userId="cfbf0014-c6a2-4210-b355-56815d327060" providerId="ADAL" clId="{2D45064C-031A-4123-934E-C44A1310049A}" dt="2022-02-10T14:54:27.189" v="7978" actId="47"/>
        <pc:sldMkLst>
          <pc:docMk/>
          <pc:sldMk cId="2627729229" sldId="761"/>
        </pc:sldMkLst>
        <pc:spChg chg="mod">
          <ac:chgData name="LIM LI XIN JED" userId="cfbf0014-c6a2-4210-b355-56815d327060" providerId="ADAL" clId="{2D45064C-031A-4123-934E-C44A1310049A}" dt="2022-02-10T14:54:24.174" v="7977" actId="20577"/>
          <ac:spMkLst>
            <pc:docMk/>
            <pc:sldMk cId="2627729229" sldId="761"/>
            <ac:spMk id="4" creationId="{9A50CCBE-DB5F-46E7-9542-4900673AFDE9}"/>
          </ac:spMkLst>
        </pc:spChg>
      </pc:sldChg>
      <pc:sldChg chg="delSp modSp add del mod">
        <pc:chgData name="LIM LI XIN JED" userId="cfbf0014-c6a2-4210-b355-56815d327060" providerId="ADAL" clId="{2D45064C-031A-4123-934E-C44A1310049A}" dt="2022-02-10T15:00:33.022" v="8082" actId="47"/>
        <pc:sldMkLst>
          <pc:docMk/>
          <pc:sldMk cId="4096775897" sldId="761"/>
        </pc:sldMkLst>
        <pc:spChg chg="del">
          <ac:chgData name="LIM LI XIN JED" userId="cfbf0014-c6a2-4210-b355-56815d327060" providerId="ADAL" clId="{2D45064C-031A-4123-934E-C44A1310049A}" dt="2022-02-10T14:55:08.837" v="7980" actId="478"/>
          <ac:spMkLst>
            <pc:docMk/>
            <pc:sldMk cId="4096775897" sldId="761"/>
            <ac:spMk id="2" creationId="{DDE43FE5-C795-4112-A4C9-182A731F222B}"/>
          </ac:spMkLst>
        </pc:spChg>
        <pc:spChg chg="del">
          <ac:chgData name="LIM LI XIN JED" userId="cfbf0014-c6a2-4210-b355-56815d327060" providerId="ADAL" clId="{2D45064C-031A-4123-934E-C44A1310049A}" dt="2022-02-10T14:55:08.837" v="7980" actId="478"/>
          <ac:spMkLst>
            <pc:docMk/>
            <pc:sldMk cId="4096775897" sldId="761"/>
            <ac:spMk id="3" creationId="{4706E402-2E56-4D27-A084-0619F0C0792E}"/>
          </ac:spMkLst>
        </pc:spChg>
        <pc:spChg chg="mod">
          <ac:chgData name="LIM LI XIN JED" userId="cfbf0014-c6a2-4210-b355-56815d327060" providerId="ADAL" clId="{2D45064C-031A-4123-934E-C44A1310049A}" dt="2022-02-10T14:55:14.051" v="7989" actId="20577"/>
          <ac:spMkLst>
            <pc:docMk/>
            <pc:sldMk cId="4096775897" sldId="761"/>
            <ac:spMk id="4" creationId="{9A50CCBE-DB5F-46E7-9542-4900673AFDE9}"/>
          </ac:spMkLst>
        </pc:spChg>
        <pc:spChg chg="del">
          <ac:chgData name="LIM LI XIN JED" userId="cfbf0014-c6a2-4210-b355-56815d327060" providerId="ADAL" clId="{2D45064C-031A-4123-934E-C44A1310049A}" dt="2022-02-10T14:55:08.837" v="7980" actId="478"/>
          <ac:spMkLst>
            <pc:docMk/>
            <pc:sldMk cId="4096775897" sldId="761"/>
            <ac:spMk id="27" creationId="{BBD32EB6-2A81-47D6-BC53-8A1902BEE2A0}"/>
          </ac:spMkLst>
        </pc:spChg>
        <pc:spChg chg="del">
          <ac:chgData name="LIM LI XIN JED" userId="cfbf0014-c6a2-4210-b355-56815d327060" providerId="ADAL" clId="{2D45064C-031A-4123-934E-C44A1310049A}" dt="2022-02-10T14:55:08.837" v="7980" actId="478"/>
          <ac:spMkLst>
            <pc:docMk/>
            <pc:sldMk cId="4096775897" sldId="761"/>
            <ac:spMk id="28" creationId="{859270FA-E5DD-470E-8FD4-F11CDF3E33D2}"/>
          </ac:spMkLst>
        </pc:spChg>
        <pc:spChg chg="del">
          <ac:chgData name="LIM LI XIN JED" userId="cfbf0014-c6a2-4210-b355-56815d327060" providerId="ADAL" clId="{2D45064C-031A-4123-934E-C44A1310049A}" dt="2022-02-10T14:55:08.837" v="7980" actId="478"/>
          <ac:spMkLst>
            <pc:docMk/>
            <pc:sldMk cId="4096775897" sldId="761"/>
            <ac:spMk id="29" creationId="{9B4687D9-B279-49A2-9863-73E455033160}"/>
          </ac:spMkLst>
        </pc:spChg>
        <pc:grpChg chg="del">
          <ac:chgData name="LIM LI XIN JED" userId="cfbf0014-c6a2-4210-b355-56815d327060" providerId="ADAL" clId="{2D45064C-031A-4123-934E-C44A1310049A}" dt="2022-02-10T14:55:08.837" v="7980" actId="478"/>
          <ac:grpSpMkLst>
            <pc:docMk/>
            <pc:sldMk cId="4096775897" sldId="761"/>
            <ac:grpSpMk id="74" creationId="{79808D0A-D125-4074-B6B1-F81A3A6A0382}"/>
          </ac:grpSpMkLst>
        </pc:grpChg>
        <pc:grpChg chg="del">
          <ac:chgData name="LIM LI XIN JED" userId="cfbf0014-c6a2-4210-b355-56815d327060" providerId="ADAL" clId="{2D45064C-031A-4123-934E-C44A1310049A}" dt="2022-02-10T14:55:08.837" v="7980" actId="478"/>
          <ac:grpSpMkLst>
            <pc:docMk/>
            <pc:sldMk cId="4096775897" sldId="761"/>
            <ac:grpSpMk id="77" creationId="{77BFE142-690A-4AE7-A673-7005A46A596F}"/>
          </ac:grpSpMkLst>
        </pc:grpChg>
        <pc:grpChg chg="del">
          <ac:chgData name="LIM LI XIN JED" userId="cfbf0014-c6a2-4210-b355-56815d327060" providerId="ADAL" clId="{2D45064C-031A-4123-934E-C44A1310049A}" dt="2022-02-10T14:55:08.837" v="7980" actId="478"/>
          <ac:grpSpMkLst>
            <pc:docMk/>
            <pc:sldMk cId="4096775897" sldId="761"/>
            <ac:grpSpMk id="81" creationId="{B70C4622-6EC6-4CB1-97CC-DD488429469C}"/>
          </ac:grpSpMkLst>
        </pc:grpChg>
        <pc:grpChg chg="del">
          <ac:chgData name="LIM LI XIN JED" userId="cfbf0014-c6a2-4210-b355-56815d327060" providerId="ADAL" clId="{2D45064C-031A-4123-934E-C44A1310049A}" dt="2022-02-10T14:55:08.837" v="7980" actId="478"/>
          <ac:grpSpMkLst>
            <pc:docMk/>
            <pc:sldMk cId="4096775897" sldId="761"/>
            <ac:grpSpMk id="84" creationId="{086E3DC8-91B4-4437-A4D9-6ADBC9191AF0}"/>
          </ac:grpSpMkLst>
        </pc:grpChg>
        <pc:cxnChg chg="del">
          <ac:chgData name="LIM LI XIN JED" userId="cfbf0014-c6a2-4210-b355-56815d327060" providerId="ADAL" clId="{2D45064C-031A-4123-934E-C44A1310049A}" dt="2022-02-10T14:55:08.837" v="7980" actId="478"/>
          <ac:cxnSpMkLst>
            <pc:docMk/>
            <pc:sldMk cId="4096775897" sldId="761"/>
            <ac:cxnSpMk id="5" creationId="{27C8C4C7-4C66-4912-9889-2FA47C4D0D13}"/>
          </ac:cxnSpMkLst>
        </pc:cxnChg>
        <pc:cxnChg chg="del">
          <ac:chgData name="LIM LI XIN JED" userId="cfbf0014-c6a2-4210-b355-56815d327060" providerId="ADAL" clId="{2D45064C-031A-4123-934E-C44A1310049A}" dt="2022-02-10T14:55:08.837" v="7980" actId="478"/>
          <ac:cxnSpMkLst>
            <pc:docMk/>
            <pc:sldMk cId="4096775897" sldId="761"/>
            <ac:cxnSpMk id="30" creationId="{E833F5E3-ADA1-4C90-B3EE-3C1AD275FA40}"/>
          </ac:cxnSpMkLst>
        </pc:cxnChg>
        <pc:cxnChg chg="del">
          <ac:chgData name="LIM LI XIN JED" userId="cfbf0014-c6a2-4210-b355-56815d327060" providerId="ADAL" clId="{2D45064C-031A-4123-934E-C44A1310049A}" dt="2022-02-10T14:55:08.837" v="7980" actId="478"/>
          <ac:cxnSpMkLst>
            <pc:docMk/>
            <pc:sldMk cId="4096775897" sldId="761"/>
            <ac:cxnSpMk id="31" creationId="{9F1FA34F-B496-4B17-8EDB-EF9ECCD2F800}"/>
          </ac:cxnSpMkLst>
        </pc:cxnChg>
        <pc:cxnChg chg="del">
          <ac:chgData name="LIM LI XIN JED" userId="cfbf0014-c6a2-4210-b355-56815d327060" providerId="ADAL" clId="{2D45064C-031A-4123-934E-C44A1310049A}" dt="2022-02-10T14:55:08.837" v="7980" actId="478"/>
          <ac:cxnSpMkLst>
            <pc:docMk/>
            <pc:sldMk cId="4096775897" sldId="761"/>
            <ac:cxnSpMk id="35" creationId="{97FD0736-9615-4B94-8468-647D24114990}"/>
          </ac:cxnSpMkLst>
        </pc:cxnChg>
      </pc:sldChg>
      <pc:sldChg chg="addSp delSp modSp add mod modAnim">
        <pc:chgData name="LIM LI XIN JED" userId="cfbf0014-c6a2-4210-b355-56815d327060" providerId="ADAL" clId="{2D45064C-031A-4123-934E-C44A1310049A}" dt="2022-02-10T14:59:47.326" v="8081" actId="1036"/>
        <pc:sldMkLst>
          <pc:docMk/>
          <pc:sldMk cId="3141229570" sldId="762"/>
        </pc:sldMkLst>
        <pc:spChg chg="del">
          <ac:chgData name="LIM LI XIN JED" userId="cfbf0014-c6a2-4210-b355-56815d327060" providerId="ADAL" clId="{2D45064C-031A-4123-934E-C44A1310049A}" dt="2022-02-10T14:58:04.376" v="8028" actId="478"/>
          <ac:spMkLst>
            <pc:docMk/>
            <pc:sldMk cId="3141229570" sldId="762"/>
            <ac:spMk id="2" creationId="{0E897921-14DA-4351-9C3E-453D46978423}"/>
          </ac:spMkLst>
        </pc:spChg>
        <pc:spChg chg="del">
          <ac:chgData name="LIM LI XIN JED" userId="cfbf0014-c6a2-4210-b355-56815d327060" providerId="ADAL" clId="{2D45064C-031A-4123-934E-C44A1310049A}" dt="2022-02-10T14:58:04.376" v="8028" actId="478"/>
          <ac:spMkLst>
            <pc:docMk/>
            <pc:sldMk cId="3141229570" sldId="762"/>
            <ac:spMk id="3" creationId="{B82B0BD5-E511-4675-82BF-FC7530F28E6C}"/>
          </ac:spMkLst>
        </pc:spChg>
        <pc:spChg chg="mod">
          <ac:chgData name="LIM LI XIN JED" userId="cfbf0014-c6a2-4210-b355-56815d327060" providerId="ADAL" clId="{2D45064C-031A-4123-934E-C44A1310049A}" dt="2022-02-10T14:58:19.701" v="8069" actId="20577"/>
          <ac:spMkLst>
            <pc:docMk/>
            <pc:sldMk cId="3141229570" sldId="762"/>
            <ac:spMk id="4" creationId="{9A50CCBE-DB5F-46E7-9542-4900673AFDE9}"/>
          </ac:spMkLst>
        </pc:spChg>
        <pc:picChg chg="add mod">
          <ac:chgData name="LIM LI XIN JED" userId="cfbf0014-c6a2-4210-b355-56815d327060" providerId="ADAL" clId="{2D45064C-031A-4123-934E-C44A1310049A}" dt="2022-02-10T14:59:47.326" v="8081" actId="1036"/>
          <ac:picMkLst>
            <pc:docMk/>
            <pc:sldMk cId="3141229570" sldId="762"/>
            <ac:picMk id="5" creationId="{2F103012-11B2-4723-8A40-66B8EA5A6E16}"/>
          </ac:picMkLst>
        </pc:picChg>
      </pc:sldChg>
      <pc:sldChg chg="delSp modSp add del mod ord">
        <pc:chgData name="LIM LI XIN JED" userId="cfbf0014-c6a2-4210-b355-56815d327060" providerId="ADAL" clId="{2D45064C-031A-4123-934E-C44A1310049A}" dt="2022-02-10T14:56:36.843" v="8006" actId="47"/>
        <pc:sldMkLst>
          <pc:docMk/>
          <pc:sldMk cId="4053067166" sldId="762"/>
        </pc:sldMkLst>
        <pc:spChg chg="mod">
          <ac:chgData name="LIM LI XIN JED" userId="cfbf0014-c6a2-4210-b355-56815d327060" providerId="ADAL" clId="{2D45064C-031A-4123-934E-C44A1310049A}" dt="2022-02-10T14:55:48.361" v="8004" actId="20577"/>
          <ac:spMkLst>
            <pc:docMk/>
            <pc:sldMk cId="4053067166" sldId="762"/>
            <ac:spMk id="4" creationId="{9A50CCBE-DB5F-46E7-9542-4900673AFDE9}"/>
          </ac:spMkLst>
        </pc:spChg>
        <pc:spChg chg="del">
          <ac:chgData name="LIM LI XIN JED" userId="cfbf0014-c6a2-4210-b355-56815d327060" providerId="ADAL" clId="{2D45064C-031A-4123-934E-C44A1310049A}" dt="2022-02-10T14:55:49.537" v="8005" actId="478"/>
          <ac:spMkLst>
            <pc:docMk/>
            <pc:sldMk cId="4053067166" sldId="762"/>
            <ac:spMk id="23" creationId="{C6F480EE-92C1-4753-BFF5-C28229F12B67}"/>
          </ac:spMkLst>
        </pc:spChg>
      </pc:sldChg>
      <pc:sldChg chg="add del ord">
        <pc:chgData name="LIM LI XIN JED" userId="cfbf0014-c6a2-4210-b355-56815d327060" providerId="ADAL" clId="{2D45064C-031A-4123-934E-C44A1310049A}" dt="2022-02-11T08:23:57.715" v="8086" actId="47"/>
        <pc:sldMkLst>
          <pc:docMk/>
          <pc:sldMk cId="808934928" sldId="763"/>
        </pc:sldMkLst>
      </pc:sldChg>
      <pc:sldChg chg="addSp delSp modSp add mod ord delAnim modAnim">
        <pc:chgData name="LIM LI XIN JED" userId="cfbf0014-c6a2-4210-b355-56815d327060" providerId="ADAL" clId="{2D45064C-031A-4123-934E-C44A1310049A}" dt="2022-02-11T09:04:34.577" v="8442"/>
        <pc:sldMkLst>
          <pc:docMk/>
          <pc:sldMk cId="2624437947" sldId="763"/>
        </pc:sldMkLst>
        <pc:spChg chg="add mod">
          <ac:chgData name="LIM LI XIN JED" userId="cfbf0014-c6a2-4210-b355-56815d327060" providerId="ADAL" clId="{2D45064C-031A-4123-934E-C44A1310049A}" dt="2022-02-11T08:29:14.471" v="8433" actId="14100"/>
          <ac:spMkLst>
            <pc:docMk/>
            <pc:sldMk cId="2624437947" sldId="763"/>
            <ac:spMk id="2" creationId="{9EF57594-C256-4D74-939F-7CE45CDED634}"/>
          </ac:spMkLst>
        </pc:spChg>
        <pc:spChg chg="del">
          <ac:chgData name="LIM LI XIN JED" userId="cfbf0014-c6a2-4210-b355-56815d327060" providerId="ADAL" clId="{2D45064C-031A-4123-934E-C44A1310049A}" dt="2022-02-11T08:24:11.844" v="8092" actId="478"/>
          <ac:spMkLst>
            <pc:docMk/>
            <pc:sldMk cId="2624437947" sldId="763"/>
            <ac:spMk id="5" creationId="{3FAE6A03-1E6C-45C2-93B3-92B0501908A9}"/>
          </ac:spMkLst>
        </pc:spChg>
        <pc:spChg chg="del">
          <ac:chgData name="LIM LI XIN JED" userId="cfbf0014-c6a2-4210-b355-56815d327060" providerId="ADAL" clId="{2D45064C-031A-4123-934E-C44A1310049A}" dt="2022-02-11T08:24:11.844" v="8092" actId="478"/>
          <ac:spMkLst>
            <pc:docMk/>
            <pc:sldMk cId="2624437947" sldId="763"/>
            <ac:spMk id="40" creationId="{25E8F301-245D-4FF2-9DD4-97CD9375DFB5}"/>
          </ac:spMkLst>
        </pc:spChg>
        <pc:spChg chg="del">
          <ac:chgData name="LIM LI XIN JED" userId="cfbf0014-c6a2-4210-b355-56815d327060" providerId="ADAL" clId="{2D45064C-031A-4123-934E-C44A1310049A}" dt="2022-02-11T08:24:11.844" v="8092" actId="478"/>
          <ac:spMkLst>
            <pc:docMk/>
            <pc:sldMk cId="2624437947" sldId="763"/>
            <ac:spMk id="41" creationId="{A8D4FC75-ED84-4DC5-9E88-BFE544C8F06E}"/>
          </ac:spMkLst>
        </pc:spChg>
        <pc:spChg chg="del">
          <ac:chgData name="LIM LI XIN JED" userId="cfbf0014-c6a2-4210-b355-56815d327060" providerId="ADAL" clId="{2D45064C-031A-4123-934E-C44A1310049A}" dt="2022-02-11T08:24:14.292" v="8093" actId="478"/>
          <ac:spMkLst>
            <pc:docMk/>
            <pc:sldMk cId="2624437947" sldId="763"/>
            <ac:spMk id="42" creationId="{14C1CBFC-7CD7-4EA4-A665-CCB5608A34D6}"/>
          </ac:spMkLst>
        </pc:spChg>
        <pc:spChg chg="del">
          <ac:chgData name="LIM LI XIN JED" userId="cfbf0014-c6a2-4210-b355-56815d327060" providerId="ADAL" clId="{2D45064C-031A-4123-934E-C44A1310049A}" dt="2022-02-11T08:24:11.844" v="8092" actId="478"/>
          <ac:spMkLst>
            <pc:docMk/>
            <pc:sldMk cId="2624437947" sldId="763"/>
            <ac:spMk id="95" creationId="{CD1AFA1C-E866-4B6C-B889-6B2E1775E2EA}"/>
          </ac:spMkLst>
        </pc:spChg>
        <pc:spChg chg="add mod">
          <ac:chgData name="LIM LI XIN JED" userId="cfbf0014-c6a2-4210-b355-56815d327060" providerId="ADAL" clId="{2D45064C-031A-4123-934E-C44A1310049A}" dt="2022-02-11T08:29:14.471" v="8433" actId="14100"/>
          <ac:spMkLst>
            <pc:docMk/>
            <pc:sldMk cId="2624437947" sldId="763"/>
            <ac:spMk id="139" creationId="{46ED8DD5-AD7C-41B4-AB5A-A1D67AF723CC}"/>
          </ac:spMkLst>
        </pc:spChg>
        <pc:spChg chg="add mod">
          <ac:chgData name="LIM LI XIN JED" userId="cfbf0014-c6a2-4210-b355-56815d327060" providerId="ADAL" clId="{2D45064C-031A-4123-934E-C44A1310049A}" dt="2022-02-11T08:29:50.025" v="8440" actId="20577"/>
          <ac:spMkLst>
            <pc:docMk/>
            <pc:sldMk cId="2624437947" sldId="763"/>
            <ac:spMk id="141" creationId="{48DBA59D-7981-4C9C-B7A0-55F1044DBFA9}"/>
          </ac:spMkLst>
        </pc:spChg>
        <pc:spChg chg="mod">
          <ac:chgData name="LIM LI XIN JED" userId="cfbf0014-c6a2-4210-b355-56815d327060" providerId="ADAL" clId="{2D45064C-031A-4123-934E-C44A1310049A}" dt="2022-02-11T08:24:29.295" v="8094" actId="1076"/>
          <ac:spMkLst>
            <pc:docMk/>
            <pc:sldMk cId="2624437947" sldId="763"/>
            <ac:spMk id="175" creationId="{53F33451-53FF-442B-8BE5-CE39D72B4968}"/>
          </ac:spMkLst>
        </pc:spChg>
        <pc:spChg chg="del">
          <ac:chgData name="LIM LI XIN JED" userId="cfbf0014-c6a2-4210-b355-56815d327060" providerId="ADAL" clId="{2D45064C-031A-4123-934E-C44A1310049A}" dt="2022-02-11T08:24:08.750" v="8091" actId="478"/>
          <ac:spMkLst>
            <pc:docMk/>
            <pc:sldMk cId="2624437947" sldId="763"/>
            <ac:spMk id="212" creationId="{0B7C2558-AA56-4DE8-AFBA-16669383CA35}"/>
          </ac:spMkLst>
        </pc:spChg>
        <pc:spChg chg="del">
          <ac:chgData name="LIM LI XIN JED" userId="cfbf0014-c6a2-4210-b355-56815d327060" providerId="ADAL" clId="{2D45064C-031A-4123-934E-C44A1310049A}" dt="2022-02-11T08:24:06.781" v="8090" actId="478"/>
          <ac:spMkLst>
            <pc:docMk/>
            <pc:sldMk cId="2624437947" sldId="763"/>
            <ac:spMk id="213" creationId="{23EDB34B-4CF5-45B3-8060-CB4AFB63A2CE}"/>
          </ac:spMkLst>
        </pc:spChg>
        <pc:grpChg chg="del">
          <ac:chgData name="LIM LI XIN JED" userId="cfbf0014-c6a2-4210-b355-56815d327060" providerId="ADAL" clId="{2D45064C-031A-4123-934E-C44A1310049A}" dt="2022-02-11T08:24:11.844" v="8092" actId="478"/>
          <ac:grpSpMkLst>
            <pc:docMk/>
            <pc:sldMk cId="2624437947" sldId="763"/>
            <ac:grpSpMk id="8" creationId="{CA2181ED-9B34-4CC6-BC70-A9D9C5FA1B5F}"/>
          </ac:grpSpMkLst>
        </pc:grpChg>
        <pc:grpChg chg="del">
          <ac:chgData name="LIM LI XIN JED" userId="cfbf0014-c6a2-4210-b355-56815d327060" providerId="ADAL" clId="{2D45064C-031A-4123-934E-C44A1310049A}" dt="2022-02-11T08:24:11.844" v="8092" actId="478"/>
          <ac:grpSpMkLst>
            <pc:docMk/>
            <pc:sldMk cId="2624437947" sldId="763"/>
            <ac:grpSpMk id="14" creationId="{6C596460-E3E7-4892-B70B-BFA6BC99C7B3}"/>
          </ac:grpSpMkLst>
        </pc:grpChg>
        <pc:grpChg chg="del">
          <ac:chgData name="LIM LI XIN JED" userId="cfbf0014-c6a2-4210-b355-56815d327060" providerId="ADAL" clId="{2D45064C-031A-4123-934E-C44A1310049A}" dt="2022-02-11T08:24:11.844" v="8092" actId="478"/>
          <ac:grpSpMkLst>
            <pc:docMk/>
            <pc:sldMk cId="2624437947" sldId="763"/>
            <ac:grpSpMk id="15" creationId="{ED4990A9-8817-43A7-8532-0F8573A4CF27}"/>
          </ac:grpSpMkLst>
        </pc:grpChg>
        <pc:grpChg chg="mod">
          <ac:chgData name="LIM LI XIN JED" userId="cfbf0014-c6a2-4210-b355-56815d327060" providerId="ADAL" clId="{2D45064C-031A-4123-934E-C44A1310049A}" dt="2022-02-11T08:24:29.295" v="8094" actId="1076"/>
          <ac:grpSpMkLst>
            <pc:docMk/>
            <pc:sldMk cId="2624437947" sldId="763"/>
            <ac:grpSpMk id="17" creationId="{028CCFDC-B166-4574-A471-72E3D8FD8774}"/>
          </ac:grpSpMkLst>
        </pc:grpChg>
        <pc:grpChg chg="mod">
          <ac:chgData name="LIM LI XIN JED" userId="cfbf0014-c6a2-4210-b355-56815d327060" providerId="ADAL" clId="{2D45064C-031A-4123-934E-C44A1310049A}" dt="2022-02-11T08:24:29.295" v="8094" actId="1076"/>
          <ac:grpSpMkLst>
            <pc:docMk/>
            <pc:sldMk cId="2624437947" sldId="763"/>
            <ac:grpSpMk id="176" creationId="{430A5B44-D156-41A1-A93C-1F30576BF270}"/>
          </ac:grpSpMkLst>
        </pc:grpChg>
        <pc:picChg chg="del">
          <ac:chgData name="LIM LI XIN JED" userId="cfbf0014-c6a2-4210-b355-56815d327060" providerId="ADAL" clId="{2D45064C-031A-4123-934E-C44A1310049A}" dt="2022-02-11T08:24:06.781" v="8090" actId="478"/>
          <ac:picMkLst>
            <pc:docMk/>
            <pc:sldMk cId="2624437947" sldId="763"/>
            <ac:picMk id="214" creationId="{AE29F0E3-58CE-431A-BBA7-78E37254A294}"/>
          </ac:picMkLst>
        </pc:picChg>
      </pc:sldChg>
      <pc:sldMasterChg chg="modTransition modSldLayout">
        <pc:chgData name="LIM LI XIN JED" userId="cfbf0014-c6a2-4210-b355-56815d327060" providerId="ADAL" clId="{2D45064C-031A-4123-934E-C44A1310049A}" dt="2022-02-10T13:47:57.009" v="7045"/>
        <pc:sldMasterMkLst>
          <pc:docMk/>
          <pc:sldMasterMk cId="3464916521" sldId="2147483674"/>
        </pc:sldMasterMkLst>
        <pc:sldLayoutChg chg="modTransition">
          <pc:chgData name="LIM LI XIN JED" userId="cfbf0014-c6a2-4210-b355-56815d327060" providerId="ADAL" clId="{2D45064C-031A-4123-934E-C44A1310049A}" dt="2022-02-10T13:47:57.009" v="7045"/>
          <pc:sldLayoutMkLst>
            <pc:docMk/>
            <pc:sldMasterMk cId="3464916521" sldId="2147483674"/>
            <pc:sldLayoutMk cId="951143303" sldId="2147483675"/>
          </pc:sldLayoutMkLst>
        </pc:sldLayoutChg>
        <pc:sldLayoutChg chg="modTransition">
          <pc:chgData name="LIM LI XIN JED" userId="cfbf0014-c6a2-4210-b355-56815d327060" providerId="ADAL" clId="{2D45064C-031A-4123-934E-C44A1310049A}" dt="2022-02-10T13:47:57.009" v="7045"/>
          <pc:sldLayoutMkLst>
            <pc:docMk/>
            <pc:sldMasterMk cId="3464916521" sldId="2147483674"/>
            <pc:sldLayoutMk cId="3237006136" sldId="2147483676"/>
          </pc:sldLayoutMkLst>
        </pc:sldLayoutChg>
        <pc:sldLayoutChg chg="modTransition">
          <pc:chgData name="LIM LI XIN JED" userId="cfbf0014-c6a2-4210-b355-56815d327060" providerId="ADAL" clId="{2D45064C-031A-4123-934E-C44A1310049A}" dt="2022-02-10T13:47:57.009" v="7045"/>
          <pc:sldLayoutMkLst>
            <pc:docMk/>
            <pc:sldMasterMk cId="3464916521" sldId="2147483674"/>
            <pc:sldLayoutMk cId="2554840402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341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r">
              <a:defRPr sz="1200"/>
            </a:lvl1pPr>
          </a:lstStyle>
          <a:p>
            <a:fld id="{3CB6537F-A830-EE43-A8E9-93A511673063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1288" y="1160463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4" tIns="46552" rIns="93104" bIns="4655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470837"/>
            <a:ext cx="5603240" cy="3657957"/>
          </a:xfrm>
          <a:prstGeom prst="rect">
            <a:avLst/>
          </a:prstGeom>
        </p:spPr>
        <p:txBody>
          <a:bodyPr vert="horz" lIns="93104" tIns="46552" rIns="93104" bIns="46552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341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r">
              <a:defRPr sz="1200"/>
            </a:lvl1pPr>
          </a:lstStyle>
          <a:p>
            <a:fld id="{618A995D-0CBF-FF4F-9716-B24CEA71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50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89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take a look at why.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20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92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4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40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94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42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44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91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69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Now, we will attempt to quantitatively model this phenomenon.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0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Here are my contents for today. </a:t>
            </a:r>
            <a:r>
              <a:rPr lang="en-US" b="1" i="0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14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76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21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50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62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51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6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83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78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123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First, let us go through some basics.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04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214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2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822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44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054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5084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826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72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73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9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78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80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1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6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85FC286-5A40-4464-A897-1CADF8783C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11604" y="1933194"/>
            <a:ext cx="6103746" cy="7360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</a:t>
            </a:r>
            <a:r>
              <a:rPr lang="ar-AE"/>
              <a:t>۰</a:t>
            </a:r>
            <a:r>
              <a:rPr lang="en-US"/>
              <a:t> NUS High School Team #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26F54-9A25-401B-8874-87F6469EBBB1}"/>
              </a:ext>
            </a:extLst>
          </p:cNvPr>
          <p:cNvCxnSpPr>
            <a:cxnSpLocks/>
          </p:cNvCxnSpPr>
          <p:nvPr userDrawn="1"/>
        </p:nvCxnSpPr>
        <p:spPr>
          <a:xfrm>
            <a:off x="644893" y="2817536"/>
            <a:ext cx="7870457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475C61E5-AC2D-9D49-84DF-B0142972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586" y="365125"/>
            <a:ext cx="5691763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Graphic 3" descr="Telescope with solid fill">
            <a:extLst>
              <a:ext uri="{FF2B5EF4-FFF2-40B4-BE49-F238E27FC236}">
                <a16:creationId xmlns:a16="http://schemas.microsoft.com/office/drawing/2014/main" id="{CA8734E7-8184-4859-BF2F-CB8081B42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562711"/>
            <a:ext cx="2106574" cy="21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330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30D5-D04E-4AE2-B080-C3A5E8CB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700613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84040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EBC0F43-F7B5-4019-8BC4-B31FA88802EB}"/>
              </a:ext>
            </a:extLst>
          </p:cNvPr>
          <p:cNvSpPr txBox="1">
            <a:spLocks/>
          </p:cNvSpPr>
          <p:nvPr userDrawn="1"/>
        </p:nvSpPr>
        <p:spPr>
          <a:xfrm>
            <a:off x="8095488" y="177804"/>
            <a:ext cx="419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318AEB-71DC-461A-AE9F-15B6505DFA7F}" type="slidenum">
              <a:rPr lang="en-SG" sz="1200" b="0" i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pPr/>
              <a:t>‹#›</a:t>
            </a:fld>
            <a:endParaRPr lang="en-SG" sz="1200" b="0" i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E835F3-9636-4292-8181-4C2997D7B4F6}"/>
              </a:ext>
            </a:extLst>
          </p:cNvPr>
          <p:cNvCxnSpPr>
            <a:cxnSpLocks/>
          </p:cNvCxnSpPr>
          <p:nvPr userDrawn="1"/>
        </p:nvCxnSpPr>
        <p:spPr>
          <a:xfrm>
            <a:off x="1560576" y="360366"/>
            <a:ext cx="6534912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8172FE-1246-4930-B3D8-CEDDD4796C30}"/>
              </a:ext>
            </a:extLst>
          </p:cNvPr>
          <p:cNvSpPr txBox="1">
            <a:spLocks/>
          </p:cNvSpPr>
          <p:nvPr userDrawn="1"/>
        </p:nvSpPr>
        <p:spPr>
          <a:xfrm>
            <a:off x="628650" y="177804"/>
            <a:ext cx="93192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Astro 2022</a:t>
            </a:r>
            <a:endParaRPr lang="en-SG" sz="1200"/>
          </a:p>
        </p:txBody>
      </p:sp>
    </p:spTree>
    <p:extLst>
      <p:ext uri="{BB962C8B-B14F-4D97-AF65-F5344CB8AC3E}">
        <p14:creationId xmlns:p14="http://schemas.microsoft.com/office/powerpoint/2010/main" val="346491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81" r:id="rId3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5BD2-3941-41C3-8EFB-73EB98BEE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248" y="955898"/>
            <a:ext cx="5974192" cy="793748"/>
          </a:xfrm>
          <a:prstGeom prst="rect">
            <a:avLst/>
          </a:prstGeom>
        </p:spPr>
        <p:txBody>
          <a:bodyPr/>
          <a:lstStyle/>
          <a:p>
            <a:r>
              <a:rPr lang="en-SG" dirty="0"/>
              <a:t>Stellar Evolution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21DFF-41A3-4E5B-B94C-F360546BA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3248" y="2055772"/>
            <a:ext cx="5762102" cy="736091"/>
          </a:xfrm>
        </p:spPr>
        <p:txBody>
          <a:bodyPr anchor="t">
            <a:normAutofit/>
          </a:bodyPr>
          <a:lstStyle/>
          <a:p>
            <a:r>
              <a:rPr lang="en-GB" dirty="0">
                <a:cs typeface="Segoe UI Semilight"/>
              </a:rPr>
              <a:t>Lim Li Xin Jed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EA470-6910-4F67-B0BB-1DB956B9F539}"/>
              </a:ext>
            </a:extLst>
          </p:cNvPr>
          <p:cNvSpPr txBox="1"/>
          <p:nvPr/>
        </p:nvSpPr>
        <p:spPr>
          <a:xfrm>
            <a:off x="552660" y="3097989"/>
            <a:ext cx="4210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“What is a type IA supernova?” – </a:t>
            </a:r>
            <a:r>
              <a:rPr lang="en-SG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Astrigue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Host</a:t>
            </a:r>
          </a:p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“Star go boom </a:t>
            </a:r>
            <a:r>
              <a:rPr lang="en-SG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boom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SG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boom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” – A </a:t>
            </a:r>
            <a:r>
              <a:rPr lang="en-SG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Y2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(at the time)</a:t>
            </a:r>
          </a:p>
        </p:txBody>
      </p:sp>
      <p:pic>
        <p:nvPicPr>
          <p:cNvPr id="1028" name="Picture 4" descr="Hertzsprung-Russell Diagram | ESO">
            <a:extLst>
              <a:ext uri="{FF2B5EF4-FFF2-40B4-BE49-F238E27FC236}">
                <a16:creationId xmlns:a16="http://schemas.microsoft.com/office/drawing/2014/main" id="{BE508C96-3295-43E6-AFF2-0AE92A28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79" y="3216717"/>
            <a:ext cx="3311071" cy="329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9675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B3DEA2-13F7-4ADA-8C13-72ADAD2A5AF3}"/>
              </a:ext>
            </a:extLst>
          </p:cNvPr>
          <p:cNvSpPr txBox="1">
            <a:spLocks/>
          </p:cNvSpPr>
          <p:nvPr/>
        </p:nvSpPr>
        <p:spPr>
          <a:xfrm>
            <a:off x="628650" y="2720570"/>
            <a:ext cx="78867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300"/>
              </a:spcBef>
            </a:pPr>
            <a:r>
              <a:rPr lang="en-US" dirty="0">
                <a:cs typeface="Segoe UI Semibold" panose="020B0702040204020203" pitchFamily="34" charset="0"/>
              </a:rPr>
              <a:t>Main Sequence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936C06-77C2-48FE-9D3E-5BD933A4AE79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27BC05-3CC7-4ABC-AE80-B26F2A083FF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872CF6-EB23-4B5F-A3F0-A5DDE13983CE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4C630AA-D606-44A1-B3B9-177C921BBEB8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2634F6B-E44E-42AF-AB19-86BB26937F04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98BF04-3562-429D-BA50-886932A5D56E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C5471D5-C878-4CE9-AF09-CEAB9898B59E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A7560E-E917-4B94-BC8B-627103BB3EC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5DF06F0-C016-4325-8284-BFA37B8CFB9F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F3C2A-ADA3-4FF0-BC75-28958E229421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2190C0-6344-45FF-9599-9D161CEDC752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8F41AAE2-58DD-4260-AA95-FC90D8508B8B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F32900E-7A97-4235-A27D-89F2DD38807C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B2018B5-2A19-41B5-8CCD-A228B9EE7DA4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13630FD5-04E5-4D1C-9FCA-EF1B53BD7210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EF6F2CC-D9E5-4B07-B494-66806CF7FD44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7E94FCC9-4228-44EC-9E19-496F2F3282F5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4C435E3-6415-4991-9A81-72AA7ECD80E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254215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028194" cy="1325563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prstTxWarp prst="textChevronInverted">
              <a:avLst>
                <a:gd name="adj" fmla="val 50000"/>
              </a:avLst>
            </a:prstTxWarp>
            <a:scene3d>
              <a:camera prst="perspectiveHeroicExtremeLeftFacing"/>
              <a:lightRig rig="threePt" dir="t"/>
            </a:scene3d>
          </a:bodyPr>
          <a:lstStyle/>
          <a:p>
            <a:r>
              <a:rPr lang="en-SG" i="1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</a:t>
            </a:r>
            <a:r>
              <a:rPr lang="en-SG" i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SG" i="1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</a:t>
            </a:r>
            <a:r>
              <a:rPr lang="en-SG" i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SG" i="1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StArS</a:t>
            </a:r>
            <a:r>
              <a:rPr lang="en-SG" i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SG" i="1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</a:t>
            </a:r>
            <a:r>
              <a:rPr lang="en-SG" i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SG" i="1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</a:t>
            </a:r>
            <a:r>
              <a:rPr lang="en-SG" i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SG" i="1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</a:t>
            </a:r>
            <a:r>
              <a:rPr lang="en-SG" i="1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E49556-4C6B-4FD4-87E1-800FF49B66E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C6E96-B1B2-4F00-8794-0F563868881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5B71BE-06EF-486C-B49A-7DDBAAC9D7C1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22A340-ECF9-411A-AC68-734FC66C845A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EC99B8-1597-461B-B7BF-2D5FCD1DA948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7FA7E0-B187-42AA-94F2-978392CBB121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DA4907-E5EA-4B57-9FC4-4F47942AD964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2848A6-2E86-403F-9C9F-6FF000F5E8F4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EDC05D-1A07-4460-AAB2-A3F0DAD2A4D5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D133F5-3436-4ECA-AA28-F81D06EB5A14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EC7B5-0ECC-40E7-9F90-2250DEE96D1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D7E20754-2B60-48D3-BEED-4B4CA1BB42DD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12016C-1B4D-4139-864E-BCC3316E3AF8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84C4A-FFB4-45E4-AD75-0E981326BC55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4B9618DD-A8D7-4FAE-8A16-1CD289E47692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E8464D-3DCD-442B-B42A-3B7AF76C5825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3E1A1CD0-4706-459D-AA66-81EB7F884F97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F71C5-E01C-43EA-8325-4086294045F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267406992_2055005991321243_2092226225904045769_n">
            <a:hlinkClick r:id="" action="ppaction://media"/>
            <a:extLst>
              <a:ext uri="{FF2B5EF4-FFF2-40B4-BE49-F238E27FC236}">
                <a16:creationId xmlns:a16="http://schemas.microsoft.com/office/drawing/2014/main" id="{59CFF3A3-5629-4B60-B46A-00C70FC277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368" y="1933030"/>
            <a:ext cx="7567263" cy="42562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0792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Hertzsprung Russell Diagram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E49556-4C6B-4FD4-87E1-800FF49B66E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C6E96-B1B2-4F00-8794-0F563868881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5B71BE-06EF-486C-B49A-7DDBAAC9D7C1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22A340-ECF9-411A-AC68-734FC66C845A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EC99B8-1597-461B-B7BF-2D5FCD1DA948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7FA7E0-B187-42AA-94F2-978392CBB121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DA4907-E5EA-4B57-9FC4-4F47942AD964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2848A6-2E86-403F-9C9F-6FF000F5E8F4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EDC05D-1A07-4460-AAB2-A3F0DAD2A4D5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D133F5-3436-4ECA-AA28-F81D06EB5A14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EC7B5-0ECC-40E7-9F90-2250DEE96D1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D7E20754-2B60-48D3-BEED-4B4CA1BB42DD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12016C-1B4D-4139-864E-BCC3316E3AF8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84C4A-FFB4-45E4-AD75-0E981326BC55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4B9618DD-A8D7-4FAE-8A16-1CD289E47692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E8464D-3DCD-442B-B42A-3B7AF76C5825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3E1A1CD0-4706-459D-AA66-81EB7F884F97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F71C5-E01C-43EA-8325-4086294045F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Hertzsprung-Russell Diagram | ESO">
            <a:extLst>
              <a:ext uri="{FF2B5EF4-FFF2-40B4-BE49-F238E27FC236}">
                <a16:creationId xmlns:a16="http://schemas.microsoft.com/office/drawing/2014/main" id="{8B43DC51-3B8B-40B9-A208-7E8C4542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091" y="1524474"/>
            <a:ext cx="4769817" cy="475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F08A7A-47E5-4920-B767-814C41D02D75}"/>
              </a:ext>
            </a:extLst>
          </p:cNvPr>
          <p:cNvSpPr/>
          <p:nvPr/>
        </p:nvSpPr>
        <p:spPr>
          <a:xfrm rot="2322534">
            <a:off x="2745245" y="3063094"/>
            <a:ext cx="4669277" cy="7975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0044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Star Classification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E49556-4C6B-4FD4-87E1-800FF49B66E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C6E96-B1B2-4F00-8794-0F563868881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5B71BE-06EF-486C-B49A-7DDBAAC9D7C1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22A340-ECF9-411A-AC68-734FC66C845A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EC99B8-1597-461B-B7BF-2D5FCD1DA948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7FA7E0-B187-42AA-94F2-978392CBB121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DA4907-E5EA-4B57-9FC4-4F47942AD964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2848A6-2E86-403F-9C9F-6FF000F5E8F4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EDC05D-1A07-4460-AAB2-A3F0DAD2A4D5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D133F5-3436-4ECA-AA28-F81D06EB5A14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EC7B5-0ECC-40E7-9F90-2250DEE96D1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D7E20754-2B60-48D3-BEED-4B4CA1BB42DD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12016C-1B4D-4139-864E-BCC3316E3AF8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84C4A-FFB4-45E4-AD75-0E981326BC55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4B9618DD-A8D7-4FAE-8A16-1CD289E47692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E8464D-3DCD-442B-B42A-3B7AF76C5825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3E1A1CD0-4706-459D-AA66-81EB7F884F97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F71C5-E01C-43EA-8325-4086294045F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A71C47-3F11-441C-8C98-C4E63005B67E}"/>
              </a:ext>
            </a:extLst>
          </p:cNvPr>
          <p:cNvSpPr txBox="1"/>
          <p:nvPr/>
        </p:nvSpPr>
        <p:spPr>
          <a:xfrm>
            <a:off x="628650" y="1699748"/>
            <a:ext cx="7963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SG" sz="28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</a:t>
            </a:r>
            <a:r>
              <a:rPr lang="en-SG" sz="28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 </a:t>
            </a:r>
            <a:r>
              <a:rPr lang="en-SG" sz="28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r>
              <a:rPr lang="en-SG" sz="28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oy </a:t>
            </a:r>
            <a:r>
              <a:rPr lang="en-SG" sz="28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</a:t>
            </a:r>
            <a:r>
              <a:rPr lang="en-SG" sz="28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 </a:t>
            </a:r>
            <a:r>
              <a:rPr lang="en-SG" sz="28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SG" sz="28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SG" sz="28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</a:t>
            </a:r>
            <a:r>
              <a:rPr lang="en-SG" sz="28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rade </a:t>
            </a:r>
            <a:r>
              <a:rPr lang="en-SG" sz="28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</a:t>
            </a:r>
            <a:r>
              <a:rPr lang="en-SG" sz="28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ills </a:t>
            </a:r>
            <a:r>
              <a:rPr lang="en-SG" sz="28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</a:t>
            </a:r>
            <a:r>
              <a:rPr lang="en-SG" sz="2800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BDA077-6841-49E1-9481-E49D6E5A39B7}"/>
              </a:ext>
            </a:extLst>
          </p:cNvPr>
          <p:cNvCxnSpPr/>
          <p:nvPr/>
        </p:nvCxnSpPr>
        <p:spPr>
          <a:xfrm>
            <a:off x="688015" y="2542230"/>
            <a:ext cx="78867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FAF395-1D33-452D-9A90-63A5EEDC49EF}"/>
              </a:ext>
            </a:extLst>
          </p:cNvPr>
          <p:cNvSpPr txBox="1"/>
          <p:nvPr/>
        </p:nvSpPr>
        <p:spPr>
          <a:xfrm>
            <a:off x="618469" y="2676827"/>
            <a:ext cx="93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Hottest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20B7DA-5DCF-4FFA-B857-2FECEBBDCE10}"/>
              </a:ext>
            </a:extLst>
          </p:cNvPr>
          <p:cNvSpPr txBox="1"/>
          <p:nvPr/>
        </p:nvSpPr>
        <p:spPr>
          <a:xfrm>
            <a:off x="7668934" y="2676827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Coolest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69611B-007A-4EA8-866E-1D44963F9022}"/>
              </a:ext>
            </a:extLst>
          </p:cNvPr>
          <p:cNvSpPr txBox="1"/>
          <p:nvPr/>
        </p:nvSpPr>
        <p:spPr>
          <a:xfrm>
            <a:off x="6906114" y="3198243"/>
            <a:ext cx="19509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😎</a:t>
            </a:r>
            <a:endParaRPr lang="en-SG" sz="10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56288E-D21B-430E-84D0-29F028823358}"/>
              </a:ext>
            </a:extLst>
          </p:cNvPr>
          <p:cNvSpPr txBox="1"/>
          <p:nvPr/>
        </p:nvSpPr>
        <p:spPr>
          <a:xfrm>
            <a:off x="286936" y="3198243"/>
            <a:ext cx="17232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🥵</a:t>
            </a:r>
            <a:endParaRPr lang="en-SG" sz="9600" dirty="0"/>
          </a:p>
        </p:txBody>
      </p:sp>
    </p:spTree>
    <p:extLst>
      <p:ext uri="{BB962C8B-B14F-4D97-AF65-F5344CB8AC3E}">
        <p14:creationId xmlns:p14="http://schemas.microsoft.com/office/powerpoint/2010/main" val="3026008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/>
      <p:bldP spid="41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28CCFDC-B166-4574-A471-72E3D8FD8774}"/>
              </a:ext>
            </a:extLst>
          </p:cNvPr>
          <p:cNvGrpSpPr/>
          <p:nvPr/>
        </p:nvGrpSpPr>
        <p:grpSpPr>
          <a:xfrm>
            <a:off x="714331" y="1690688"/>
            <a:ext cx="2743200" cy="2743200"/>
            <a:chOff x="5976102" y="2514800"/>
            <a:chExt cx="2743200" cy="274320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9A9417F-D51C-40E5-839F-38E0FA58CB93}"/>
                </a:ext>
              </a:extLst>
            </p:cNvPr>
            <p:cNvSpPr/>
            <p:nvPr/>
          </p:nvSpPr>
          <p:spPr>
            <a:xfrm>
              <a:off x="5976102" y="2514800"/>
              <a:ext cx="2743200" cy="2743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81ABAD3-29E2-4CF3-BF0B-D9626868B16A}"/>
                </a:ext>
              </a:extLst>
            </p:cNvPr>
            <p:cNvSpPr/>
            <p:nvPr/>
          </p:nvSpPr>
          <p:spPr>
            <a:xfrm rot="5400000">
              <a:off x="7196117" y="4987705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0D5AB38-6585-4E2C-BE7E-2232514E0D88}"/>
                </a:ext>
              </a:extLst>
            </p:cNvPr>
            <p:cNvSpPr/>
            <p:nvPr/>
          </p:nvSpPr>
          <p:spPr>
            <a:xfrm>
              <a:off x="8334782" y="3870949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30BA8E-D52B-448D-B4A6-9464FC865B20}"/>
                </a:ext>
              </a:extLst>
            </p:cNvPr>
            <p:cNvSpPr/>
            <p:nvPr/>
          </p:nvSpPr>
          <p:spPr>
            <a:xfrm rot="2347832">
              <a:off x="7951847" y="4677287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7A2C35C-D7ED-4E96-B122-C7955345CA9C}"/>
                </a:ext>
              </a:extLst>
            </p:cNvPr>
            <p:cNvSpPr/>
            <p:nvPr/>
          </p:nvSpPr>
          <p:spPr>
            <a:xfrm rot="8580013">
              <a:off x="6362341" y="4627505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C9B1B3F-6DEF-4BC0-AD89-1843F94E893F}"/>
                </a:ext>
              </a:extLst>
            </p:cNvPr>
            <p:cNvSpPr/>
            <p:nvPr/>
          </p:nvSpPr>
          <p:spPr>
            <a:xfrm rot="10800000">
              <a:off x="6042202" y="3864259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C433D42-FFAF-4541-BEAD-805E353908CE}"/>
                </a:ext>
              </a:extLst>
            </p:cNvPr>
            <p:cNvSpPr/>
            <p:nvPr/>
          </p:nvSpPr>
          <p:spPr>
            <a:xfrm rot="16200000">
              <a:off x="7194838" y="2717581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A3F269C-8660-4C76-9278-830D858768C8}"/>
                </a:ext>
              </a:extLst>
            </p:cNvPr>
            <p:cNvSpPr/>
            <p:nvPr/>
          </p:nvSpPr>
          <p:spPr>
            <a:xfrm rot="13821910">
              <a:off x="6422211" y="2998758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BBC70F6-2296-4FF1-AE59-53185295B2C1}"/>
                </a:ext>
              </a:extLst>
            </p:cNvPr>
            <p:cNvSpPr/>
            <p:nvPr/>
          </p:nvSpPr>
          <p:spPr>
            <a:xfrm rot="19140560">
              <a:off x="8031203" y="3075531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Structure of a Star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E49556-4C6B-4FD4-87E1-800FF49B66E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C6E96-B1B2-4F00-8794-0F563868881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5B71BE-06EF-486C-B49A-7DDBAAC9D7C1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22A340-ECF9-411A-AC68-734FC66C845A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EC99B8-1597-461B-B7BF-2D5FCD1DA948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7FA7E0-B187-42AA-94F2-978392CBB121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DA4907-E5EA-4B57-9FC4-4F47942AD964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2848A6-2E86-403F-9C9F-6FF000F5E8F4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EDC05D-1A07-4460-AAB2-A3F0DAD2A4D5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D133F5-3436-4ECA-AA28-F81D06EB5A14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EC7B5-0ECC-40E7-9F90-2250DEE96D1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D7E20754-2B60-48D3-BEED-4B4CA1BB42DD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12016C-1B4D-4139-864E-BCC3316E3AF8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84C4A-FFB4-45E4-AD75-0E981326BC55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4B9618DD-A8D7-4FAE-8A16-1CD289E47692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E8464D-3DCD-442B-B42A-3B7AF76C5825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3E1A1CD0-4706-459D-AA66-81EB7F884F97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F71C5-E01C-43EA-8325-4086294045F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30A5B44-D156-41A1-A93C-1F30576BF270}"/>
              </a:ext>
            </a:extLst>
          </p:cNvPr>
          <p:cNvGrpSpPr/>
          <p:nvPr/>
        </p:nvGrpSpPr>
        <p:grpSpPr>
          <a:xfrm>
            <a:off x="1190794" y="2139805"/>
            <a:ext cx="1828800" cy="1828800"/>
            <a:chOff x="1071845" y="2924557"/>
            <a:chExt cx="1828800" cy="1828800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19C0CA5-2E01-4722-A7A4-4DB6BB62FDC0}"/>
                </a:ext>
              </a:extLst>
            </p:cNvPr>
            <p:cNvSpPr/>
            <p:nvPr/>
          </p:nvSpPr>
          <p:spPr>
            <a:xfrm>
              <a:off x="1071845" y="2924557"/>
              <a:ext cx="1828800" cy="18288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5F596F6-9FAC-4AA3-A064-35A5E68E6348}"/>
                </a:ext>
              </a:extLst>
            </p:cNvPr>
            <p:cNvGrpSpPr/>
            <p:nvPr/>
          </p:nvGrpSpPr>
          <p:grpSpPr>
            <a:xfrm>
              <a:off x="1197353" y="3714556"/>
              <a:ext cx="490252" cy="248801"/>
              <a:chOff x="1208024" y="3755056"/>
              <a:chExt cx="457200" cy="248801"/>
            </a:xfrm>
          </p:grpSpPr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1039CCCD-8D64-487D-9A5B-DECE5D9E54DE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1" name="Arc 200">
                <a:extLst>
                  <a:ext uri="{FF2B5EF4-FFF2-40B4-BE49-F238E27FC236}">
                    <a16:creationId xmlns:a16="http://schemas.microsoft.com/office/drawing/2014/main" id="{A2C577D2-97D1-446F-AADE-8F88E985CB6F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9F03A2C-6D8E-46B6-917D-1BE3525B0B8E}"/>
                </a:ext>
              </a:extLst>
            </p:cNvPr>
            <p:cNvGrpSpPr/>
            <p:nvPr/>
          </p:nvGrpSpPr>
          <p:grpSpPr>
            <a:xfrm rot="10800000">
              <a:off x="2284885" y="3734340"/>
              <a:ext cx="490252" cy="248801"/>
              <a:chOff x="1208024" y="3755056"/>
              <a:chExt cx="457200" cy="248801"/>
            </a:xfrm>
          </p:grpSpPr>
          <p:sp>
            <p:nvSpPr>
              <p:cNvPr id="198" name="Arc 197">
                <a:extLst>
                  <a:ext uri="{FF2B5EF4-FFF2-40B4-BE49-F238E27FC236}">
                    <a16:creationId xmlns:a16="http://schemas.microsoft.com/office/drawing/2014/main" id="{D56A4CF7-6932-48AF-9C8A-63C46B49D86B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9" name="Arc 198">
                <a:extLst>
                  <a:ext uri="{FF2B5EF4-FFF2-40B4-BE49-F238E27FC236}">
                    <a16:creationId xmlns:a16="http://schemas.microsoft.com/office/drawing/2014/main" id="{E30B4BBB-0BDC-4D0F-9B92-31BC2064518E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957B65E7-3118-4520-A5D4-754A03C36EEA}"/>
                </a:ext>
              </a:extLst>
            </p:cNvPr>
            <p:cNvGrpSpPr/>
            <p:nvPr/>
          </p:nvGrpSpPr>
          <p:grpSpPr>
            <a:xfrm rot="16200000">
              <a:off x="1741119" y="4281782"/>
              <a:ext cx="490252" cy="248801"/>
              <a:chOff x="1208024" y="3755056"/>
              <a:chExt cx="457200" cy="248801"/>
            </a:xfrm>
          </p:grpSpPr>
          <p:sp>
            <p:nvSpPr>
              <p:cNvPr id="196" name="Arc 195">
                <a:extLst>
                  <a:ext uri="{FF2B5EF4-FFF2-40B4-BE49-F238E27FC236}">
                    <a16:creationId xmlns:a16="http://schemas.microsoft.com/office/drawing/2014/main" id="{E2808520-377D-42C2-AFF4-C72D9746700E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7" name="Arc 196">
                <a:extLst>
                  <a:ext uri="{FF2B5EF4-FFF2-40B4-BE49-F238E27FC236}">
                    <a16:creationId xmlns:a16="http://schemas.microsoft.com/office/drawing/2014/main" id="{FCD4A3B8-2C38-4B9E-B693-5CA0ABD80FF8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016B0A0A-FDC9-4C78-8B29-98BF22A401DD}"/>
                </a:ext>
              </a:extLst>
            </p:cNvPr>
            <p:cNvGrpSpPr/>
            <p:nvPr/>
          </p:nvGrpSpPr>
          <p:grpSpPr>
            <a:xfrm rot="5400000">
              <a:off x="1741119" y="3178869"/>
              <a:ext cx="490252" cy="248801"/>
              <a:chOff x="1208024" y="3755056"/>
              <a:chExt cx="457200" cy="248801"/>
            </a:xfrm>
          </p:grpSpPr>
          <p:sp>
            <p:nvSpPr>
              <p:cNvPr id="194" name="Arc 193">
                <a:extLst>
                  <a:ext uri="{FF2B5EF4-FFF2-40B4-BE49-F238E27FC236}">
                    <a16:creationId xmlns:a16="http://schemas.microsoft.com/office/drawing/2014/main" id="{93814D76-5141-4876-BDA2-B457D0DBEB89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5" name="Arc 194">
                <a:extLst>
                  <a:ext uri="{FF2B5EF4-FFF2-40B4-BE49-F238E27FC236}">
                    <a16:creationId xmlns:a16="http://schemas.microsoft.com/office/drawing/2014/main" id="{26C6B1DE-A527-4BDA-BCAD-18617ECAC409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300FA77C-98C5-445F-846B-BB52AC4AB4ED}"/>
                </a:ext>
              </a:extLst>
            </p:cNvPr>
            <p:cNvGrpSpPr/>
            <p:nvPr/>
          </p:nvGrpSpPr>
          <p:grpSpPr>
            <a:xfrm rot="3028129">
              <a:off x="1372818" y="3321690"/>
              <a:ext cx="490252" cy="248801"/>
              <a:chOff x="1208024" y="3755056"/>
              <a:chExt cx="457200" cy="248801"/>
            </a:xfrm>
          </p:grpSpPr>
          <p:sp>
            <p:nvSpPr>
              <p:cNvPr id="192" name="Arc 191">
                <a:extLst>
                  <a:ext uri="{FF2B5EF4-FFF2-40B4-BE49-F238E27FC236}">
                    <a16:creationId xmlns:a16="http://schemas.microsoft.com/office/drawing/2014/main" id="{AEC1909E-130F-4875-8334-7816CB53B914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3" name="Arc 192">
                <a:extLst>
                  <a:ext uri="{FF2B5EF4-FFF2-40B4-BE49-F238E27FC236}">
                    <a16:creationId xmlns:a16="http://schemas.microsoft.com/office/drawing/2014/main" id="{EA40F10E-2AC3-4D98-8C63-041D85B8F5B0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2FD1EB2-9A67-4A63-BEC8-65E0F3CD23A2}"/>
                </a:ext>
              </a:extLst>
            </p:cNvPr>
            <p:cNvGrpSpPr/>
            <p:nvPr/>
          </p:nvGrpSpPr>
          <p:grpSpPr>
            <a:xfrm rot="19080612">
              <a:off x="1351301" y="4109444"/>
              <a:ext cx="490252" cy="248801"/>
              <a:chOff x="1208024" y="3755056"/>
              <a:chExt cx="457200" cy="248801"/>
            </a:xfrm>
          </p:grpSpPr>
          <p:sp>
            <p:nvSpPr>
              <p:cNvPr id="190" name="Arc 189">
                <a:extLst>
                  <a:ext uri="{FF2B5EF4-FFF2-40B4-BE49-F238E27FC236}">
                    <a16:creationId xmlns:a16="http://schemas.microsoft.com/office/drawing/2014/main" id="{071D0F78-21A6-4115-BB19-EA7D0916C5DF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Arc 190">
                <a:extLst>
                  <a:ext uri="{FF2B5EF4-FFF2-40B4-BE49-F238E27FC236}">
                    <a16:creationId xmlns:a16="http://schemas.microsoft.com/office/drawing/2014/main" id="{F7972012-B52D-4F47-BF58-577313D3501A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1D9FD8-3D01-4785-8480-4D2E186C4885}"/>
                </a:ext>
              </a:extLst>
            </p:cNvPr>
            <p:cNvGrpSpPr/>
            <p:nvPr/>
          </p:nvGrpSpPr>
          <p:grpSpPr>
            <a:xfrm rot="13732843">
              <a:off x="2125297" y="4147918"/>
              <a:ext cx="490252" cy="248801"/>
              <a:chOff x="1208024" y="3755056"/>
              <a:chExt cx="457200" cy="248801"/>
            </a:xfrm>
          </p:grpSpPr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C4639458-F839-47DF-A075-B5BAF7181E97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DDFD65CE-F3DD-4AE2-9B0D-D61EF35B38BC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716EABC-84E2-44DF-A0A7-139120A9C123}"/>
                </a:ext>
              </a:extLst>
            </p:cNvPr>
            <p:cNvGrpSpPr/>
            <p:nvPr/>
          </p:nvGrpSpPr>
          <p:grpSpPr>
            <a:xfrm rot="8253067">
              <a:off x="2141736" y="3356111"/>
              <a:ext cx="490252" cy="248801"/>
              <a:chOff x="1208024" y="3755056"/>
              <a:chExt cx="457200" cy="248801"/>
            </a:xfrm>
          </p:grpSpPr>
          <p:sp>
            <p:nvSpPr>
              <p:cNvPr id="186" name="Arc 185">
                <a:extLst>
                  <a:ext uri="{FF2B5EF4-FFF2-40B4-BE49-F238E27FC236}">
                    <a16:creationId xmlns:a16="http://schemas.microsoft.com/office/drawing/2014/main" id="{1200E0F4-57DB-467B-9C15-61D36596379B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87" name="Arc 186">
                <a:extLst>
                  <a:ext uri="{FF2B5EF4-FFF2-40B4-BE49-F238E27FC236}">
                    <a16:creationId xmlns:a16="http://schemas.microsoft.com/office/drawing/2014/main" id="{61938129-EFA1-47F1-817D-A4401114DAA7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175" name="Oval 174">
            <a:extLst>
              <a:ext uri="{FF2B5EF4-FFF2-40B4-BE49-F238E27FC236}">
                <a16:creationId xmlns:a16="http://schemas.microsoft.com/office/drawing/2014/main" id="{53F33451-53FF-442B-8BE5-CE39D72B4968}"/>
              </a:ext>
            </a:extLst>
          </p:cNvPr>
          <p:cNvSpPr/>
          <p:nvPr/>
        </p:nvSpPr>
        <p:spPr>
          <a:xfrm>
            <a:off x="1881666" y="2839197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57594-C256-4D74-939F-7CE45CDED634}"/>
              </a:ext>
            </a:extLst>
          </p:cNvPr>
          <p:cNvSpPr txBox="1"/>
          <p:nvPr/>
        </p:nvSpPr>
        <p:spPr>
          <a:xfrm>
            <a:off x="3945357" y="1617575"/>
            <a:ext cx="275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Core: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Where fusion occurs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6ED8DD5-AD7C-41B4-AB5A-A1D67AF723CC}"/>
              </a:ext>
            </a:extLst>
          </p:cNvPr>
          <p:cNvSpPr txBox="1"/>
          <p:nvPr/>
        </p:nvSpPr>
        <p:spPr>
          <a:xfrm>
            <a:off x="3949215" y="2022953"/>
            <a:ext cx="4634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Convective Zone:</a:t>
            </a:r>
          </a:p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Convection occurs as hot plasma from the inner layers rises while cooler plasma falls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DBA59D-7981-4C9C-B7A0-55F1044DBFA9}"/>
              </a:ext>
            </a:extLst>
          </p:cNvPr>
          <p:cNvSpPr txBox="1"/>
          <p:nvPr/>
        </p:nvSpPr>
        <p:spPr>
          <a:xfrm>
            <a:off x="3965132" y="3009367"/>
            <a:ext cx="46272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Radiative Zone:</a:t>
            </a:r>
          </a:p>
          <a:p>
            <a:pPr algn="l"/>
            <a:r>
              <a:rPr lang="en-US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 layer of a star's interior where energy is primarily transported toward the exterior by means of radiative diffusion and thermal conduction, rather than by convection.</a:t>
            </a:r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379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2" grpId="0"/>
      <p:bldP spid="139" grpId="0"/>
      <p:bldP spid="1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28CCFDC-B166-4574-A471-72E3D8FD8774}"/>
              </a:ext>
            </a:extLst>
          </p:cNvPr>
          <p:cNvGrpSpPr/>
          <p:nvPr/>
        </p:nvGrpSpPr>
        <p:grpSpPr>
          <a:xfrm>
            <a:off x="5976102" y="2243496"/>
            <a:ext cx="2743200" cy="2743200"/>
            <a:chOff x="5976102" y="2514800"/>
            <a:chExt cx="2743200" cy="274320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9A9417F-D51C-40E5-839F-38E0FA58CB93}"/>
                </a:ext>
              </a:extLst>
            </p:cNvPr>
            <p:cNvSpPr/>
            <p:nvPr/>
          </p:nvSpPr>
          <p:spPr>
            <a:xfrm>
              <a:off x="5976102" y="2514800"/>
              <a:ext cx="2743200" cy="27432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81ABAD3-29E2-4CF3-BF0B-D9626868B16A}"/>
                </a:ext>
              </a:extLst>
            </p:cNvPr>
            <p:cNvSpPr/>
            <p:nvPr/>
          </p:nvSpPr>
          <p:spPr>
            <a:xfrm rot="5400000">
              <a:off x="7196117" y="4987705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0D5AB38-6585-4E2C-BE7E-2232514E0D88}"/>
                </a:ext>
              </a:extLst>
            </p:cNvPr>
            <p:cNvSpPr/>
            <p:nvPr/>
          </p:nvSpPr>
          <p:spPr>
            <a:xfrm>
              <a:off x="8334782" y="3870949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30BA8E-D52B-448D-B4A6-9464FC865B20}"/>
                </a:ext>
              </a:extLst>
            </p:cNvPr>
            <p:cNvSpPr/>
            <p:nvPr/>
          </p:nvSpPr>
          <p:spPr>
            <a:xfrm rot="2347832">
              <a:off x="7951847" y="4677287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7A2C35C-D7ED-4E96-B122-C7955345CA9C}"/>
                </a:ext>
              </a:extLst>
            </p:cNvPr>
            <p:cNvSpPr/>
            <p:nvPr/>
          </p:nvSpPr>
          <p:spPr>
            <a:xfrm rot="8580013">
              <a:off x="6362341" y="4627505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EC9B1B3F-6DEF-4BC0-AD89-1843F94E893F}"/>
                </a:ext>
              </a:extLst>
            </p:cNvPr>
            <p:cNvSpPr/>
            <p:nvPr/>
          </p:nvSpPr>
          <p:spPr>
            <a:xfrm rot="10800000">
              <a:off x="6042202" y="3864259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C433D42-FFAF-4541-BEAD-805E353908CE}"/>
                </a:ext>
              </a:extLst>
            </p:cNvPr>
            <p:cNvSpPr/>
            <p:nvPr/>
          </p:nvSpPr>
          <p:spPr>
            <a:xfrm rot="16200000">
              <a:off x="7194838" y="2717581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A3F269C-8660-4C76-9278-830D858768C8}"/>
                </a:ext>
              </a:extLst>
            </p:cNvPr>
            <p:cNvSpPr/>
            <p:nvPr/>
          </p:nvSpPr>
          <p:spPr>
            <a:xfrm rot="13821910">
              <a:off x="6422211" y="2998758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BBC70F6-2296-4FF1-AE59-53185295B2C1}"/>
                </a:ext>
              </a:extLst>
            </p:cNvPr>
            <p:cNvSpPr/>
            <p:nvPr/>
          </p:nvSpPr>
          <p:spPr>
            <a:xfrm rot="19140560">
              <a:off x="8031203" y="3075531"/>
              <a:ext cx="358987" cy="60453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2181ED-9B34-4CC6-BC70-A9D9C5FA1B5F}"/>
              </a:ext>
            </a:extLst>
          </p:cNvPr>
          <p:cNvGrpSpPr/>
          <p:nvPr/>
        </p:nvGrpSpPr>
        <p:grpSpPr>
          <a:xfrm>
            <a:off x="629724" y="2653253"/>
            <a:ext cx="1828800" cy="1828800"/>
            <a:chOff x="1071845" y="2924557"/>
            <a:chExt cx="1828800" cy="18288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B7A7D3C-75F4-4131-BCB2-000FEB8B9E72}"/>
                </a:ext>
              </a:extLst>
            </p:cNvPr>
            <p:cNvSpPr/>
            <p:nvPr/>
          </p:nvSpPr>
          <p:spPr>
            <a:xfrm>
              <a:off x="1071845" y="2924557"/>
              <a:ext cx="1828800" cy="1828800"/>
            </a:xfrm>
            <a:prstGeom prst="ellipse">
              <a:avLst/>
            </a:prstGeom>
            <a:solidFill>
              <a:srgbClr val="FF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3D17EF1-77AA-4F1A-8ECE-4692624B60E5}"/>
                </a:ext>
              </a:extLst>
            </p:cNvPr>
            <p:cNvGrpSpPr/>
            <p:nvPr/>
          </p:nvGrpSpPr>
          <p:grpSpPr>
            <a:xfrm>
              <a:off x="1197353" y="3714556"/>
              <a:ext cx="490252" cy="248801"/>
              <a:chOff x="1208024" y="3755056"/>
              <a:chExt cx="457200" cy="248801"/>
            </a:xfrm>
          </p:grpSpPr>
          <p:sp>
            <p:nvSpPr>
              <p:cNvPr id="6" name="Arc 5">
                <a:extLst>
                  <a:ext uri="{FF2B5EF4-FFF2-40B4-BE49-F238E27FC236}">
                    <a16:creationId xmlns:a16="http://schemas.microsoft.com/office/drawing/2014/main" id="{0F7D005E-6CEA-4473-8257-BFBA25579260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0C1D0D0F-FFA9-4761-9B35-0B42BB2D60FC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836A895-A73C-4AA1-BD78-5B6E9641316A}"/>
                </a:ext>
              </a:extLst>
            </p:cNvPr>
            <p:cNvGrpSpPr/>
            <p:nvPr/>
          </p:nvGrpSpPr>
          <p:grpSpPr>
            <a:xfrm rot="10800000">
              <a:off x="2284885" y="3734340"/>
              <a:ext cx="490252" cy="248801"/>
              <a:chOff x="1208024" y="3755056"/>
              <a:chExt cx="457200" cy="248801"/>
            </a:xfrm>
          </p:grpSpPr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A4DED2C6-38DE-4C08-B04B-6E5F2A650DFF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75F4F5AA-D7A2-4199-ABED-3E0DD709A2DF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6A36CAE-2264-4ADE-98A5-3F9EBA38B786}"/>
                </a:ext>
              </a:extLst>
            </p:cNvPr>
            <p:cNvGrpSpPr/>
            <p:nvPr/>
          </p:nvGrpSpPr>
          <p:grpSpPr>
            <a:xfrm rot="16200000">
              <a:off x="1741119" y="4281782"/>
              <a:ext cx="490252" cy="248801"/>
              <a:chOff x="1208024" y="3755056"/>
              <a:chExt cx="457200" cy="248801"/>
            </a:xfrm>
          </p:grpSpPr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9E310E3D-5FAB-4237-A058-D2A87CBA3602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834C59BA-6FEA-4542-BB9F-7D2CDF31D02C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6951600-543E-4F75-8F51-9325B1CE76AF}"/>
                </a:ext>
              </a:extLst>
            </p:cNvPr>
            <p:cNvGrpSpPr/>
            <p:nvPr/>
          </p:nvGrpSpPr>
          <p:grpSpPr>
            <a:xfrm rot="5400000">
              <a:off x="1741119" y="3178869"/>
              <a:ext cx="490252" cy="248801"/>
              <a:chOff x="1208024" y="3755056"/>
              <a:chExt cx="457200" cy="248801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6CC4ED1F-A903-45B7-9403-0949F4E90414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9754CCBD-C8C9-4719-99E1-66DFA8FB2CD7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625A17F-47E9-4C60-AD57-960941526CA3}"/>
                </a:ext>
              </a:extLst>
            </p:cNvPr>
            <p:cNvGrpSpPr/>
            <p:nvPr/>
          </p:nvGrpSpPr>
          <p:grpSpPr>
            <a:xfrm rot="3028129">
              <a:off x="1372818" y="3321690"/>
              <a:ext cx="490252" cy="248801"/>
              <a:chOff x="1208024" y="3755056"/>
              <a:chExt cx="457200" cy="248801"/>
            </a:xfrm>
          </p:grpSpPr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C2D8E00A-D149-4439-A052-A0A0DF71EF1D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9" name="Arc 58">
                <a:extLst>
                  <a:ext uri="{FF2B5EF4-FFF2-40B4-BE49-F238E27FC236}">
                    <a16:creationId xmlns:a16="http://schemas.microsoft.com/office/drawing/2014/main" id="{3B5E9B0D-E73A-4A0B-B6A2-50D50A587343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6747E7D-246F-4ED2-ADA4-065547414506}"/>
                </a:ext>
              </a:extLst>
            </p:cNvPr>
            <p:cNvGrpSpPr/>
            <p:nvPr/>
          </p:nvGrpSpPr>
          <p:grpSpPr>
            <a:xfrm rot="19080612">
              <a:off x="1351301" y="4109444"/>
              <a:ext cx="490252" cy="248801"/>
              <a:chOff x="1208024" y="3755056"/>
              <a:chExt cx="457200" cy="248801"/>
            </a:xfrm>
          </p:grpSpPr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678E2F3C-B22A-4125-B506-C526FF49B962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9C5F62FC-C9EA-43C3-9018-B4FA156E1546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FDE71BD-78BA-45B0-BE7C-77B6606A6905}"/>
                </a:ext>
              </a:extLst>
            </p:cNvPr>
            <p:cNvGrpSpPr/>
            <p:nvPr/>
          </p:nvGrpSpPr>
          <p:grpSpPr>
            <a:xfrm rot="13732843">
              <a:off x="2125297" y="4147918"/>
              <a:ext cx="490252" cy="248801"/>
              <a:chOff x="1208024" y="3755056"/>
              <a:chExt cx="457200" cy="248801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91A43A06-D14F-4577-9AC0-6A24278F7B8C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114777DB-BD62-4FD6-92F3-5CD2857784A3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0A8A0E7-CCB2-4E6E-8958-A9759DADEF31}"/>
                </a:ext>
              </a:extLst>
            </p:cNvPr>
            <p:cNvGrpSpPr/>
            <p:nvPr/>
          </p:nvGrpSpPr>
          <p:grpSpPr>
            <a:xfrm rot="8253067">
              <a:off x="2141736" y="3356111"/>
              <a:ext cx="490252" cy="248801"/>
              <a:chOff x="1208024" y="3755056"/>
              <a:chExt cx="457200" cy="248801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5F6097FD-AFB9-4A29-B02C-395F3C564FC4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68" name="Arc 67">
                <a:extLst>
                  <a:ext uri="{FF2B5EF4-FFF2-40B4-BE49-F238E27FC236}">
                    <a16:creationId xmlns:a16="http://schemas.microsoft.com/office/drawing/2014/main" id="{8ED56135-979C-4A39-9D53-879171DE0883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Structure of a Star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E49556-4C6B-4FD4-87E1-800FF49B66E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C6E96-B1B2-4F00-8794-0F563868881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5B71BE-06EF-486C-B49A-7DDBAAC9D7C1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22A340-ECF9-411A-AC68-734FC66C845A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EC99B8-1597-461B-B7BF-2D5FCD1DA948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7FA7E0-B187-42AA-94F2-978392CBB121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DA4907-E5EA-4B57-9FC4-4F47942AD964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2848A6-2E86-403F-9C9F-6FF000F5E8F4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EDC05D-1A07-4460-AAB2-A3F0DAD2A4D5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D133F5-3436-4ECA-AA28-F81D06EB5A14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EC7B5-0ECC-40E7-9F90-2250DEE96D1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D7E20754-2B60-48D3-BEED-4B4CA1BB42DD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12016C-1B4D-4139-864E-BCC3316E3AF8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84C4A-FFB4-45E4-AD75-0E981326BC55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4B9618DD-A8D7-4FAE-8A16-1CD289E47692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E8464D-3DCD-442B-B42A-3B7AF76C5825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3E1A1CD0-4706-459D-AA66-81EB7F884F97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F71C5-E01C-43EA-8325-4086294045F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5E8F301-245D-4FF2-9DD4-97CD9375DFB5}"/>
              </a:ext>
            </a:extLst>
          </p:cNvPr>
          <p:cNvSpPr txBox="1"/>
          <p:nvPr/>
        </p:nvSpPr>
        <p:spPr>
          <a:xfrm>
            <a:off x="812951" y="1506022"/>
            <a:ext cx="1462346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&lt; 0.5 </a:t>
            </a:r>
            <a:r>
              <a:rPr lang="en-US" b="0" i="1" dirty="0">
                <a:solidFill>
                  <a:srgbClr val="202124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M</a:t>
            </a:r>
            <a:r>
              <a:rPr lang="en-US" b="0" i="1" baseline="-25000" dirty="0">
                <a:solidFill>
                  <a:srgbClr val="202124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☉</a:t>
            </a:r>
            <a:endParaRPr lang="en-SG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D4FC75-ED84-4DC5-9E88-BFE544C8F06E}"/>
              </a:ext>
            </a:extLst>
          </p:cNvPr>
          <p:cNvSpPr txBox="1"/>
          <p:nvPr/>
        </p:nvSpPr>
        <p:spPr>
          <a:xfrm>
            <a:off x="3200141" y="1506022"/>
            <a:ext cx="1770602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0.5 – 1.5 </a:t>
            </a:r>
            <a:r>
              <a:rPr lang="en-US" b="0" i="1" dirty="0">
                <a:solidFill>
                  <a:srgbClr val="202124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M</a:t>
            </a:r>
            <a:r>
              <a:rPr lang="en-US" b="0" i="1" baseline="-25000" dirty="0">
                <a:solidFill>
                  <a:srgbClr val="202124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☉</a:t>
            </a:r>
            <a:endParaRPr lang="en-SG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C1CBFC-7CD7-4EA4-A665-CCB5608A34D6}"/>
              </a:ext>
            </a:extLst>
          </p:cNvPr>
          <p:cNvSpPr txBox="1"/>
          <p:nvPr/>
        </p:nvSpPr>
        <p:spPr>
          <a:xfrm>
            <a:off x="6601704" y="1513915"/>
            <a:ext cx="1462346" cy="369332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&gt; 1.5 </a:t>
            </a:r>
            <a:r>
              <a:rPr lang="en-US" b="0" i="1" dirty="0">
                <a:solidFill>
                  <a:srgbClr val="202124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M</a:t>
            </a:r>
            <a:r>
              <a:rPr lang="en-US" b="0" i="1" baseline="-25000" dirty="0">
                <a:solidFill>
                  <a:srgbClr val="202124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☉</a:t>
            </a:r>
            <a:endParaRPr lang="en-SG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AE6A03-1E6C-45C2-93B3-92B0501908A9}"/>
              </a:ext>
            </a:extLst>
          </p:cNvPr>
          <p:cNvSpPr/>
          <p:nvPr/>
        </p:nvSpPr>
        <p:spPr>
          <a:xfrm>
            <a:off x="1319563" y="3351278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4990A9-8817-43A7-8532-0F8573A4CF27}"/>
              </a:ext>
            </a:extLst>
          </p:cNvPr>
          <p:cNvGrpSpPr/>
          <p:nvPr/>
        </p:nvGrpSpPr>
        <p:grpSpPr>
          <a:xfrm>
            <a:off x="2717689" y="2216673"/>
            <a:ext cx="2743200" cy="2743200"/>
            <a:chOff x="3159810" y="2487977"/>
            <a:chExt cx="2743200" cy="27432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36C312-0330-42E4-89D4-9CFF1D311A58}"/>
                </a:ext>
              </a:extLst>
            </p:cNvPr>
            <p:cNvSpPr/>
            <p:nvPr/>
          </p:nvSpPr>
          <p:spPr>
            <a:xfrm>
              <a:off x="3159810" y="2487977"/>
              <a:ext cx="2743200" cy="27432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B34C09-2350-4B3F-96B9-8FED8157EE94}"/>
                </a:ext>
              </a:extLst>
            </p:cNvPr>
            <p:cNvGrpSpPr/>
            <p:nvPr/>
          </p:nvGrpSpPr>
          <p:grpSpPr>
            <a:xfrm>
              <a:off x="5499857" y="3757044"/>
              <a:ext cx="338849" cy="248801"/>
              <a:chOff x="2655519" y="4806309"/>
              <a:chExt cx="490252" cy="248801"/>
            </a:xfrm>
          </p:grpSpPr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id="{73091C85-25FA-458D-B8EF-CC902CC9842A}"/>
                  </a:ext>
                </a:extLst>
              </p:cNvPr>
              <p:cNvSpPr/>
              <p:nvPr/>
            </p:nvSpPr>
            <p:spPr>
              <a:xfrm rot="10800000">
                <a:off x="2655519" y="485202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05" name="Arc 104">
                <a:extLst>
                  <a:ext uri="{FF2B5EF4-FFF2-40B4-BE49-F238E27FC236}">
                    <a16:creationId xmlns:a16="http://schemas.microsoft.com/office/drawing/2014/main" id="{BE5CFDD3-92B9-4630-AD97-0F97F96A6B02}"/>
                  </a:ext>
                </a:extLst>
              </p:cNvPr>
              <p:cNvSpPr/>
              <p:nvPr/>
            </p:nvSpPr>
            <p:spPr>
              <a:xfrm rot="10800000" flipV="1">
                <a:off x="2655519" y="480630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0962B53-58DA-471A-BA04-7BF3F64F1C10}"/>
                </a:ext>
              </a:extLst>
            </p:cNvPr>
            <p:cNvGrpSpPr/>
            <p:nvPr/>
          </p:nvGrpSpPr>
          <p:grpSpPr>
            <a:xfrm>
              <a:off x="3217062" y="3784859"/>
              <a:ext cx="338849" cy="248801"/>
              <a:chOff x="2655519" y="4806309"/>
              <a:chExt cx="490252" cy="248801"/>
            </a:xfrm>
          </p:grpSpPr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id="{766121A4-810C-492E-945F-8AAD1544C9AB}"/>
                  </a:ext>
                </a:extLst>
              </p:cNvPr>
              <p:cNvSpPr/>
              <p:nvPr/>
            </p:nvSpPr>
            <p:spPr>
              <a:xfrm rot="10800000">
                <a:off x="2655519" y="485202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17" name="Arc 116">
                <a:extLst>
                  <a:ext uri="{FF2B5EF4-FFF2-40B4-BE49-F238E27FC236}">
                    <a16:creationId xmlns:a16="http://schemas.microsoft.com/office/drawing/2014/main" id="{03D7ECAB-25FA-4376-A3B0-7E65D9D10204}"/>
                  </a:ext>
                </a:extLst>
              </p:cNvPr>
              <p:cNvSpPr/>
              <p:nvPr/>
            </p:nvSpPr>
            <p:spPr>
              <a:xfrm rot="10800000" flipV="1">
                <a:off x="2655519" y="480630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65CD115-61A6-48DE-B335-D2E1CBE17F5F}"/>
                </a:ext>
              </a:extLst>
            </p:cNvPr>
            <p:cNvGrpSpPr/>
            <p:nvPr/>
          </p:nvGrpSpPr>
          <p:grpSpPr>
            <a:xfrm rot="19015427">
              <a:off x="3513402" y="4485530"/>
              <a:ext cx="338849" cy="248801"/>
              <a:chOff x="2655519" y="4806309"/>
              <a:chExt cx="490252" cy="248801"/>
            </a:xfrm>
          </p:grpSpPr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id="{6AC4F4C9-0EDA-4483-A09D-EDA770A7E8F9}"/>
                  </a:ext>
                </a:extLst>
              </p:cNvPr>
              <p:cNvSpPr/>
              <p:nvPr/>
            </p:nvSpPr>
            <p:spPr>
              <a:xfrm rot="10800000">
                <a:off x="2655519" y="485202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0" name="Arc 119">
                <a:extLst>
                  <a:ext uri="{FF2B5EF4-FFF2-40B4-BE49-F238E27FC236}">
                    <a16:creationId xmlns:a16="http://schemas.microsoft.com/office/drawing/2014/main" id="{BE8E088F-E17F-46DB-A803-6AACF3817173}"/>
                  </a:ext>
                </a:extLst>
              </p:cNvPr>
              <p:cNvSpPr/>
              <p:nvPr/>
            </p:nvSpPr>
            <p:spPr>
              <a:xfrm rot="10800000" flipV="1">
                <a:off x="2655519" y="480630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380B456-2C3A-4A7A-8C02-0C5F9E9327CF}"/>
                </a:ext>
              </a:extLst>
            </p:cNvPr>
            <p:cNvGrpSpPr/>
            <p:nvPr/>
          </p:nvGrpSpPr>
          <p:grpSpPr>
            <a:xfrm rot="16200000">
              <a:off x="4380997" y="4866517"/>
              <a:ext cx="338849" cy="248801"/>
              <a:chOff x="2655519" y="4806309"/>
              <a:chExt cx="490252" cy="248801"/>
            </a:xfrm>
          </p:grpSpPr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id="{9AE31510-38E5-4995-930F-9B379D19C88F}"/>
                  </a:ext>
                </a:extLst>
              </p:cNvPr>
              <p:cNvSpPr/>
              <p:nvPr/>
            </p:nvSpPr>
            <p:spPr>
              <a:xfrm rot="10800000">
                <a:off x="2655519" y="485202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3" name="Arc 122">
                <a:extLst>
                  <a:ext uri="{FF2B5EF4-FFF2-40B4-BE49-F238E27FC236}">
                    <a16:creationId xmlns:a16="http://schemas.microsoft.com/office/drawing/2014/main" id="{4BFFB82A-1671-4B38-A815-E79322636130}"/>
                  </a:ext>
                </a:extLst>
              </p:cNvPr>
              <p:cNvSpPr/>
              <p:nvPr/>
            </p:nvSpPr>
            <p:spPr>
              <a:xfrm rot="10800000" flipV="1">
                <a:off x="2655519" y="480630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3301937E-821E-4995-BBE8-D8C9CA6BC2E7}"/>
                </a:ext>
              </a:extLst>
            </p:cNvPr>
            <p:cNvGrpSpPr/>
            <p:nvPr/>
          </p:nvGrpSpPr>
          <p:grpSpPr>
            <a:xfrm rot="13661337">
              <a:off x="5141378" y="4556855"/>
              <a:ext cx="338849" cy="248801"/>
              <a:chOff x="2655519" y="4806309"/>
              <a:chExt cx="490252" cy="248801"/>
            </a:xfrm>
          </p:grpSpPr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id="{515349E5-A77C-482E-BD51-42922358A824}"/>
                  </a:ext>
                </a:extLst>
              </p:cNvPr>
              <p:cNvSpPr/>
              <p:nvPr/>
            </p:nvSpPr>
            <p:spPr>
              <a:xfrm rot="10800000">
                <a:off x="2655519" y="485202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29" name="Arc 128">
                <a:extLst>
                  <a:ext uri="{FF2B5EF4-FFF2-40B4-BE49-F238E27FC236}">
                    <a16:creationId xmlns:a16="http://schemas.microsoft.com/office/drawing/2014/main" id="{C5BB891C-849C-45D5-8423-8AB19303054A}"/>
                  </a:ext>
                </a:extLst>
              </p:cNvPr>
              <p:cNvSpPr/>
              <p:nvPr/>
            </p:nvSpPr>
            <p:spPr>
              <a:xfrm rot="10800000" flipV="1">
                <a:off x="2655519" y="480630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3DB7EC7B-3835-429C-A464-60C2C7786C41}"/>
                </a:ext>
              </a:extLst>
            </p:cNvPr>
            <p:cNvGrpSpPr/>
            <p:nvPr/>
          </p:nvGrpSpPr>
          <p:grpSpPr>
            <a:xfrm rot="5400000">
              <a:off x="4355116" y="2581867"/>
              <a:ext cx="338849" cy="248801"/>
              <a:chOff x="2655519" y="4806309"/>
              <a:chExt cx="490252" cy="248801"/>
            </a:xfrm>
          </p:grpSpPr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1A848B66-31BA-4AA2-A955-40BCA3DD46D0}"/>
                  </a:ext>
                </a:extLst>
              </p:cNvPr>
              <p:cNvSpPr/>
              <p:nvPr/>
            </p:nvSpPr>
            <p:spPr>
              <a:xfrm rot="10800000">
                <a:off x="2655519" y="485202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32" name="Arc 131">
                <a:extLst>
                  <a:ext uri="{FF2B5EF4-FFF2-40B4-BE49-F238E27FC236}">
                    <a16:creationId xmlns:a16="http://schemas.microsoft.com/office/drawing/2014/main" id="{B080F308-0E54-4F9B-BAE1-1D67927A1C75}"/>
                  </a:ext>
                </a:extLst>
              </p:cNvPr>
              <p:cNvSpPr/>
              <p:nvPr/>
            </p:nvSpPr>
            <p:spPr>
              <a:xfrm rot="10800000" flipV="1">
                <a:off x="2655519" y="480630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EAC5C5D-F764-49E5-8BF7-4AFA63A99365}"/>
                </a:ext>
              </a:extLst>
            </p:cNvPr>
            <p:cNvGrpSpPr/>
            <p:nvPr/>
          </p:nvGrpSpPr>
          <p:grpSpPr>
            <a:xfrm rot="8375265">
              <a:off x="5266493" y="3030524"/>
              <a:ext cx="338849" cy="248801"/>
              <a:chOff x="2655519" y="4806309"/>
              <a:chExt cx="490252" cy="248801"/>
            </a:xfrm>
          </p:grpSpPr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id="{4093CBDC-6EB2-403A-9F41-405C186A43F3}"/>
                  </a:ext>
                </a:extLst>
              </p:cNvPr>
              <p:cNvSpPr/>
              <p:nvPr/>
            </p:nvSpPr>
            <p:spPr>
              <a:xfrm rot="10800000">
                <a:off x="2655519" y="485202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35" name="Arc 134">
                <a:extLst>
                  <a:ext uri="{FF2B5EF4-FFF2-40B4-BE49-F238E27FC236}">
                    <a16:creationId xmlns:a16="http://schemas.microsoft.com/office/drawing/2014/main" id="{ABD5429F-879A-46E5-8E0C-1CE88D86DF82}"/>
                  </a:ext>
                </a:extLst>
              </p:cNvPr>
              <p:cNvSpPr/>
              <p:nvPr/>
            </p:nvSpPr>
            <p:spPr>
              <a:xfrm rot="10800000" flipV="1">
                <a:off x="2655519" y="480630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E177F67-8073-41B4-BC1F-BF693B832B55}"/>
                </a:ext>
              </a:extLst>
            </p:cNvPr>
            <p:cNvGrpSpPr/>
            <p:nvPr/>
          </p:nvGrpSpPr>
          <p:grpSpPr>
            <a:xfrm rot="2384273">
              <a:off x="3529015" y="2955262"/>
              <a:ext cx="338849" cy="248801"/>
              <a:chOff x="2655519" y="4806309"/>
              <a:chExt cx="490252" cy="248801"/>
            </a:xfrm>
          </p:grpSpPr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id="{74822CD7-3693-4E09-8A46-2979CDFA7976}"/>
                  </a:ext>
                </a:extLst>
              </p:cNvPr>
              <p:cNvSpPr/>
              <p:nvPr/>
            </p:nvSpPr>
            <p:spPr>
              <a:xfrm rot="10800000">
                <a:off x="2655519" y="485202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1DF34700-E9C9-414E-8193-18F0AA01F45C}"/>
                  </a:ext>
                </a:extLst>
              </p:cNvPr>
              <p:cNvSpPr/>
              <p:nvPr/>
            </p:nvSpPr>
            <p:spPr>
              <a:xfrm rot="10800000" flipV="1">
                <a:off x="2655519" y="4806309"/>
                <a:ext cx="490252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596460-E3E7-4892-B70B-BFA6BC99C7B3}"/>
              </a:ext>
            </a:extLst>
          </p:cNvPr>
          <p:cNvGrpSpPr/>
          <p:nvPr/>
        </p:nvGrpSpPr>
        <p:grpSpPr>
          <a:xfrm>
            <a:off x="3172181" y="2670490"/>
            <a:ext cx="1828800" cy="1828800"/>
            <a:chOff x="3613163" y="2924557"/>
            <a:chExt cx="1828800" cy="1828800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3E40C78-9C3E-4F58-9F96-28D152F23AD7}"/>
                </a:ext>
              </a:extLst>
            </p:cNvPr>
            <p:cNvSpPr/>
            <p:nvPr/>
          </p:nvSpPr>
          <p:spPr>
            <a:xfrm>
              <a:off x="3613163" y="2924557"/>
              <a:ext cx="1828800" cy="18288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A881D1-044A-4531-B6D1-71911094D5B6}"/>
                </a:ext>
              </a:extLst>
            </p:cNvPr>
            <p:cNvSpPr/>
            <p:nvPr/>
          </p:nvSpPr>
          <p:spPr>
            <a:xfrm>
              <a:off x="4837368" y="3869784"/>
              <a:ext cx="506756" cy="45719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DEE23CA-A29B-492B-B0B3-818ACA1D0EF4}"/>
                </a:ext>
              </a:extLst>
            </p:cNvPr>
            <p:cNvSpPr/>
            <p:nvPr/>
          </p:nvSpPr>
          <p:spPr>
            <a:xfrm rot="16200000">
              <a:off x="4271163" y="3290112"/>
              <a:ext cx="506756" cy="45719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7EFF54D-1CD4-4061-8B9F-92C6C072AC51}"/>
                </a:ext>
              </a:extLst>
            </p:cNvPr>
            <p:cNvSpPr/>
            <p:nvPr/>
          </p:nvSpPr>
          <p:spPr>
            <a:xfrm rot="10800000">
              <a:off x="3694368" y="3869784"/>
              <a:ext cx="506756" cy="45719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5D7E8F0-434A-4B06-A40B-CE1417334802}"/>
                </a:ext>
              </a:extLst>
            </p:cNvPr>
            <p:cNvSpPr/>
            <p:nvPr/>
          </p:nvSpPr>
          <p:spPr>
            <a:xfrm rot="5400000">
              <a:off x="4274184" y="4383323"/>
              <a:ext cx="506756" cy="45719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9DEE37B-9C68-4C2C-B170-D3E266A550F8}"/>
                </a:ext>
              </a:extLst>
            </p:cNvPr>
            <p:cNvSpPr/>
            <p:nvPr/>
          </p:nvSpPr>
          <p:spPr>
            <a:xfrm rot="2910080">
              <a:off x="4660675" y="4244444"/>
              <a:ext cx="506756" cy="45719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0F23938-AD50-4D76-A27E-A9EB14A35F7C}"/>
                </a:ext>
              </a:extLst>
            </p:cNvPr>
            <p:cNvSpPr/>
            <p:nvPr/>
          </p:nvSpPr>
          <p:spPr>
            <a:xfrm rot="19469035">
              <a:off x="4721204" y="3474370"/>
              <a:ext cx="506756" cy="45719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F597287-109C-4B89-8F3D-8C63B69004D0}"/>
                </a:ext>
              </a:extLst>
            </p:cNvPr>
            <p:cNvSpPr/>
            <p:nvPr/>
          </p:nvSpPr>
          <p:spPr>
            <a:xfrm rot="13638353">
              <a:off x="3852026" y="3460642"/>
              <a:ext cx="506756" cy="45719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198C788-2E48-413C-96B2-0B86C639316E}"/>
                </a:ext>
              </a:extLst>
            </p:cNvPr>
            <p:cNvSpPr/>
            <p:nvPr/>
          </p:nvSpPr>
          <p:spPr>
            <a:xfrm rot="8522988">
              <a:off x="3852026" y="4206643"/>
              <a:ext cx="506756" cy="45719"/>
            </a:xfrm>
            <a:custGeom>
              <a:avLst/>
              <a:gdLst>
                <a:gd name="connsiteX0" fmla="*/ 0 w 370875"/>
                <a:gd name="connsiteY0" fmla="*/ 44939 h 100329"/>
                <a:gd name="connsiteX1" fmla="*/ 27176 w 370875"/>
                <a:gd name="connsiteY1" fmla="*/ 89699 h 100329"/>
                <a:gd name="connsiteX2" fmla="*/ 79930 w 370875"/>
                <a:gd name="connsiteY2" fmla="*/ 97692 h 100329"/>
                <a:gd name="connsiteX3" fmla="*/ 116698 w 370875"/>
                <a:gd name="connsiteY3" fmla="*/ 52932 h 100329"/>
                <a:gd name="connsiteX4" fmla="*/ 139078 w 370875"/>
                <a:gd name="connsiteY4" fmla="*/ 9769 h 100329"/>
                <a:gd name="connsiteX5" fmla="*/ 195029 w 370875"/>
                <a:gd name="connsiteY5" fmla="*/ 3375 h 100329"/>
                <a:gd name="connsiteX6" fmla="*/ 217409 w 370875"/>
                <a:gd name="connsiteY6" fmla="*/ 52932 h 100329"/>
                <a:gd name="connsiteX7" fmla="*/ 236593 w 370875"/>
                <a:gd name="connsiteY7" fmla="*/ 94495 h 100329"/>
                <a:gd name="connsiteX8" fmla="*/ 292544 w 370875"/>
                <a:gd name="connsiteY8" fmla="*/ 89699 h 100329"/>
                <a:gd name="connsiteX9" fmla="*/ 321319 w 370875"/>
                <a:gd name="connsiteY9" fmla="*/ 35347 h 100329"/>
                <a:gd name="connsiteX10" fmla="*/ 370875 w 370875"/>
                <a:gd name="connsiteY10" fmla="*/ 40143 h 100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0875" h="100329">
                  <a:moveTo>
                    <a:pt x="0" y="44939"/>
                  </a:moveTo>
                  <a:cubicBezTo>
                    <a:pt x="6927" y="62923"/>
                    <a:pt x="13854" y="80907"/>
                    <a:pt x="27176" y="89699"/>
                  </a:cubicBezTo>
                  <a:cubicBezTo>
                    <a:pt x="40498" y="98491"/>
                    <a:pt x="65010" y="103820"/>
                    <a:pt x="79930" y="97692"/>
                  </a:cubicBezTo>
                  <a:cubicBezTo>
                    <a:pt x="94850" y="91564"/>
                    <a:pt x="106840" y="67586"/>
                    <a:pt x="116698" y="52932"/>
                  </a:cubicBezTo>
                  <a:cubicBezTo>
                    <a:pt x="126556" y="38278"/>
                    <a:pt x="126023" y="18029"/>
                    <a:pt x="139078" y="9769"/>
                  </a:cubicBezTo>
                  <a:cubicBezTo>
                    <a:pt x="152133" y="1509"/>
                    <a:pt x="181974" y="-3819"/>
                    <a:pt x="195029" y="3375"/>
                  </a:cubicBezTo>
                  <a:cubicBezTo>
                    <a:pt x="208084" y="10569"/>
                    <a:pt x="210482" y="37745"/>
                    <a:pt x="217409" y="52932"/>
                  </a:cubicBezTo>
                  <a:cubicBezTo>
                    <a:pt x="224336" y="68119"/>
                    <a:pt x="224071" y="88367"/>
                    <a:pt x="236593" y="94495"/>
                  </a:cubicBezTo>
                  <a:cubicBezTo>
                    <a:pt x="249116" y="100623"/>
                    <a:pt x="278423" y="99557"/>
                    <a:pt x="292544" y="89699"/>
                  </a:cubicBezTo>
                  <a:cubicBezTo>
                    <a:pt x="306665" y="79841"/>
                    <a:pt x="308264" y="43606"/>
                    <a:pt x="321319" y="35347"/>
                  </a:cubicBezTo>
                  <a:cubicBezTo>
                    <a:pt x="334374" y="27088"/>
                    <a:pt x="370875" y="40143"/>
                    <a:pt x="370875" y="40143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95" name="Oval 94">
            <a:extLst>
              <a:ext uri="{FF2B5EF4-FFF2-40B4-BE49-F238E27FC236}">
                <a16:creationId xmlns:a16="http://schemas.microsoft.com/office/drawing/2014/main" id="{CD1AFA1C-E866-4B6C-B889-6B2E1775E2EA}"/>
              </a:ext>
            </a:extLst>
          </p:cNvPr>
          <p:cNvSpPr/>
          <p:nvPr/>
        </p:nvSpPr>
        <p:spPr>
          <a:xfrm>
            <a:off x="3865761" y="3375839"/>
            <a:ext cx="457200" cy="457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430A5B44-D156-41A1-A93C-1F30576BF270}"/>
              </a:ext>
            </a:extLst>
          </p:cNvPr>
          <p:cNvGrpSpPr/>
          <p:nvPr/>
        </p:nvGrpSpPr>
        <p:grpSpPr>
          <a:xfrm>
            <a:off x="6452565" y="2692613"/>
            <a:ext cx="1828800" cy="1828800"/>
            <a:chOff x="1071845" y="2924557"/>
            <a:chExt cx="1828800" cy="1828800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19C0CA5-2E01-4722-A7A4-4DB6BB62FDC0}"/>
                </a:ext>
              </a:extLst>
            </p:cNvPr>
            <p:cNvSpPr/>
            <p:nvPr/>
          </p:nvSpPr>
          <p:spPr>
            <a:xfrm>
              <a:off x="1071845" y="2924557"/>
              <a:ext cx="1828800" cy="18288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5F596F6-9FAC-4AA3-A064-35A5E68E6348}"/>
                </a:ext>
              </a:extLst>
            </p:cNvPr>
            <p:cNvGrpSpPr/>
            <p:nvPr/>
          </p:nvGrpSpPr>
          <p:grpSpPr>
            <a:xfrm>
              <a:off x="1197353" y="3714556"/>
              <a:ext cx="490252" cy="248801"/>
              <a:chOff x="1208024" y="3755056"/>
              <a:chExt cx="457200" cy="248801"/>
            </a:xfrm>
          </p:grpSpPr>
          <p:sp>
            <p:nvSpPr>
              <p:cNvPr id="200" name="Arc 199">
                <a:extLst>
                  <a:ext uri="{FF2B5EF4-FFF2-40B4-BE49-F238E27FC236}">
                    <a16:creationId xmlns:a16="http://schemas.microsoft.com/office/drawing/2014/main" id="{1039CCCD-8D64-487D-9A5B-DECE5D9E54DE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01" name="Arc 200">
                <a:extLst>
                  <a:ext uri="{FF2B5EF4-FFF2-40B4-BE49-F238E27FC236}">
                    <a16:creationId xmlns:a16="http://schemas.microsoft.com/office/drawing/2014/main" id="{A2C577D2-97D1-446F-AADE-8F88E985CB6F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D9F03A2C-6D8E-46B6-917D-1BE3525B0B8E}"/>
                </a:ext>
              </a:extLst>
            </p:cNvPr>
            <p:cNvGrpSpPr/>
            <p:nvPr/>
          </p:nvGrpSpPr>
          <p:grpSpPr>
            <a:xfrm rot="10800000">
              <a:off x="2284885" y="3734340"/>
              <a:ext cx="490252" cy="248801"/>
              <a:chOff x="1208024" y="3755056"/>
              <a:chExt cx="457200" cy="248801"/>
            </a:xfrm>
          </p:grpSpPr>
          <p:sp>
            <p:nvSpPr>
              <p:cNvPr id="198" name="Arc 197">
                <a:extLst>
                  <a:ext uri="{FF2B5EF4-FFF2-40B4-BE49-F238E27FC236}">
                    <a16:creationId xmlns:a16="http://schemas.microsoft.com/office/drawing/2014/main" id="{D56A4CF7-6932-48AF-9C8A-63C46B49D86B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9" name="Arc 198">
                <a:extLst>
                  <a:ext uri="{FF2B5EF4-FFF2-40B4-BE49-F238E27FC236}">
                    <a16:creationId xmlns:a16="http://schemas.microsoft.com/office/drawing/2014/main" id="{E30B4BBB-0BDC-4D0F-9B92-31BC2064518E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957B65E7-3118-4520-A5D4-754A03C36EEA}"/>
                </a:ext>
              </a:extLst>
            </p:cNvPr>
            <p:cNvGrpSpPr/>
            <p:nvPr/>
          </p:nvGrpSpPr>
          <p:grpSpPr>
            <a:xfrm rot="16200000">
              <a:off x="1741119" y="4281782"/>
              <a:ext cx="490252" cy="248801"/>
              <a:chOff x="1208024" y="3755056"/>
              <a:chExt cx="457200" cy="248801"/>
            </a:xfrm>
          </p:grpSpPr>
          <p:sp>
            <p:nvSpPr>
              <p:cNvPr id="196" name="Arc 195">
                <a:extLst>
                  <a:ext uri="{FF2B5EF4-FFF2-40B4-BE49-F238E27FC236}">
                    <a16:creationId xmlns:a16="http://schemas.microsoft.com/office/drawing/2014/main" id="{E2808520-377D-42C2-AFF4-C72D9746700E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7" name="Arc 196">
                <a:extLst>
                  <a:ext uri="{FF2B5EF4-FFF2-40B4-BE49-F238E27FC236}">
                    <a16:creationId xmlns:a16="http://schemas.microsoft.com/office/drawing/2014/main" id="{FCD4A3B8-2C38-4B9E-B693-5CA0ABD80FF8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016B0A0A-FDC9-4C78-8B29-98BF22A401DD}"/>
                </a:ext>
              </a:extLst>
            </p:cNvPr>
            <p:cNvGrpSpPr/>
            <p:nvPr/>
          </p:nvGrpSpPr>
          <p:grpSpPr>
            <a:xfrm rot="5400000">
              <a:off x="1741119" y="3178869"/>
              <a:ext cx="490252" cy="248801"/>
              <a:chOff x="1208024" y="3755056"/>
              <a:chExt cx="457200" cy="248801"/>
            </a:xfrm>
          </p:grpSpPr>
          <p:sp>
            <p:nvSpPr>
              <p:cNvPr id="194" name="Arc 193">
                <a:extLst>
                  <a:ext uri="{FF2B5EF4-FFF2-40B4-BE49-F238E27FC236}">
                    <a16:creationId xmlns:a16="http://schemas.microsoft.com/office/drawing/2014/main" id="{93814D76-5141-4876-BDA2-B457D0DBEB89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5" name="Arc 194">
                <a:extLst>
                  <a:ext uri="{FF2B5EF4-FFF2-40B4-BE49-F238E27FC236}">
                    <a16:creationId xmlns:a16="http://schemas.microsoft.com/office/drawing/2014/main" id="{26C6B1DE-A527-4BDA-BCAD-18617ECAC409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300FA77C-98C5-445F-846B-BB52AC4AB4ED}"/>
                </a:ext>
              </a:extLst>
            </p:cNvPr>
            <p:cNvGrpSpPr/>
            <p:nvPr/>
          </p:nvGrpSpPr>
          <p:grpSpPr>
            <a:xfrm rot="3028129">
              <a:off x="1372818" y="3321690"/>
              <a:ext cx="490252" cy="248801"/>
              <a:chOff x="1208024" y="3755056"/>
              <a:chExt cx="457200" cy="248801"/>
            </a:xfrm>
          </p:grpSpPr>
          <p:sp>
            <p:nvSpPr>
              <p:cNvPr id="192" name="Arc 191">
                <a:extLst>
                  <a:ext uri="{FF2B5EF4-FFF2-40B4-BE49-F238E27FC236}">
                    <a16:creationId xmlns:a16="http://schemas.microsoft.com/office/drawing/2014/main" id="{AEC1909E-130F-4875-8334-7816CB53B914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3" name="Arc 192">
                <a:extLst>
                  <a:ext uri="{FF2B5EF4-FFF2-40B4-BE49-F238E27FC236}">
                    <a16:creationId xmlns:a16="http://schemas.microsoft.com/office/drawing/2014/main" id="{EA40F10E-2AC3-4D98-8C63-041D85B8F5B0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2FD1EB2-9A67-4A63-BEC8-65E0F3CD23A2}"/>
                </a:ext>
              </a:extLst>
            </p:cNvPr>
            <p:cNvGrpSpPr/>
            <p:nvPr/>
          </p:nvGrpSpPr>
          <p:grpSpPr>
            <a:xfrm rot="19080612">
              <a:off x="1351301" y="4109444"/>
              <a:ext cx="490252" cy="248801"/>
              <a:chOff x="1208024" y="3755056"/>
              <a:chExt cx="457200" cy="248801"/>
            </a:xfrm>
          </p:grpSpPr>
          <p:sp>
            <p:nvSpPr>
              <p:cNvPr id="190" name="Arc 189">
                <a:extLst>
                  <a:ext uri="{FF2B5EF4-FFF2-40B4-BE49-F238E27FC236}">
                    <a16:creationId xmlns:a16="http://schemas.microsoft.com/office/drawing/2014/main" id="{071D0F78-21A6-4115-BB19-EA7D0916C5DF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91" name="Arc 190">
                <a:extLst>
                  <a:ext uri="{FF2B5EF4-FFF2-40B4-BE49-F238E27FC236}">
                    <a16:creationId xmlns:a16="http://schemas.microsoft.com/office/drawing/2014/main" id="{F7972012-B52D-4F47-BF58-577313D3501A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861D9FD8-3D01-4785-8480-4D2E186C4885}"/>
                </a:ext>
              </a:extLst>
            </p:cNvPr>
            <p:cNvGrpSpPr/>
            <p:nvPr/>
          </p:nvGrpSpPr>
          <p:grpSpPr>
            <a:xfrm rot="13732843">
              <a:off x="2125297" y="4147918"/>
              <a:ext cx="490252" cy="248801"/>
              <a:chOff x="1208024" y="3755056"/>
              <a:chExt cx="457200" cy="248801"/>
            </a:xfrm>
          </p:grpSpPr>
          <p:sp>
            <p:nvSpPr>
              <p:cNvPr id="188" name="Arc 187">
                <a:extLst>
                  <a:ext uri="{FF2B5EF4-FFF2-40B4-BE49-F238E27FC236}">
                    <a16:creationId xmlns:a16="http://schemas.microsoft.com/office/drawing/2014/main" id="{C4639458-F839-47DF-A075-B5BAF7181E97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89" name="Arc 188">
                <a:extLst>
                  <a:ext uri="{FF2B5EF4-FFF2-40B4-BE49-F238E27FC236}">
                    <a16:creationId xmlns:a16="http://schemas.microsoft.com/office/drawing/2014/main" id="{DDFD65CE-F3DD-4AE2-9B0D-D61EF35B38BC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716EABC-84E2-44DF-A0A7-139120A9C123}"/>
                </a:ext>
              </a:extLst>
            </p:cNvPr>
            <p:cNvGrpSpPr/>
            <p:nvPr/>
          </p:nvGrpSpPr>
          <p:grpSpPr>
            <a:xfrm rot="8253067">
              <a:off x="2141736" y="3356111"/>
              <a:ext cx="490252" cy="248801"/>
              <a:chOff x="1208024" y="3755056"/>
              <a:chExt cx="457200" cy="248801"/>
            </a:xfrm>
          </p:grpSpPr>
          <p:sp>
            <p:nvSpPr>
              <p:cNvPr id="186" name="Arc 185">
                <a:extLst>
                  <a:ext uri="{FF2B5EF4-FFF2-40B4-BE49-F238E27FC236}">
                    <a16:creationId xmlns:a16="http://schemas.microsoft.com/office/drawing/2014/main" id="{1200E0F4-57DB-467B-9C15-61D36596379B}"/>
                  </a:ext>
                </a:extLst>
              </p:cNvPr>
              <p:cNvSpPr/>
              <p:nvPr/>
            </p:nvSpPr>
            <p:spPr>
              <a:xfrm>
                <a:off x="1208024" y="375505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87" name="Arc 186">
                <a:extLst>
                  <a:ext uri="{FF2B5EF4-FFF2-40B4-BE49-F238E27FC236}">
                    <a16:creationId xmlns:a16="http://schemas.microsoft.com/office/drawing/2014/main" id="{61938129-EFA1-47F1-817D-A4401114DAA7}"/>
                  </a:ext>
                </a:extLst>
              </p:cNvPr>
              <p:cNvSpPr/>
              <p:nvPr/>
            </p:nvSpPr>
            <p:spPr>
              <a:xfrm flipV="1">
                <a:off x="1208024" y="3800776"/>
                <a:ext cx="457200" cy="203081"/>
              </a:xfrm>
              <a:prstGeom prst="arc">
                <a:avLst>
                  <a:gd name="adj1" fmla="val 10731372"/>
                  <a:gd name="adj2" fmla="val 0"/>
                </a:avLst>
              </a:prstGeom>
              <a:ln w="12700">
                <a:solidFill>
                  <a:schemeClr val="tx1"/>
                </a:solidFill>
                <a:headEnd type="none"/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</p:grpSp>
      <p:sp>
        <p:nvSpPr>
          <p:cNvPr id="175" name="Oval 174">
            <a:extLst>
              <a:ext uri="{FF2B5EF4-FFF2-40B4-BE49-F238E27FC236}">
                <a16:creationId xmlns:a16="http://schemas.microsoft.com/office/drawing/2014/main" id="{53F33451-53FF-442B-8BE5-CE39D72B4968}"/>
              </a:ext>
            </a:extLst>
          </p:cNvPr>
          <p:cNvSpPr/>
          <p:nvPr/>
        </p:nvSpPr>
        <p:spPr>
          <a:xfrm>
            <a:off x="7143437" y="339200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0B7C2558-AA56-4DE8-AFBA-16669383CA35}"/>
              </a:ext>
            </a:extLst>
          </p:cNvPr>
          <p:cNvSpPr/>
          <p:nvPr/>
        </p:nvSpPr>
        <p:spPr>
          <a:xfrm>
            <a:off x="0" y="5120571"/>
            <a:ext cx="9144000" cy="10294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3EDB34B-4CF5-45B3-8060-CB4AFB63A2CE}"/>
              </a:ext>
            </a:extLst>
          </p:cNvPr>
          <p:cNvSpPr txBox="1"/>
          <p:nvPr/>
        </p:nvSpPr>
        <p:spPr>
          <a:xfrm>
            <a:off x="2712686" y="5313686"/>
            <a:ext cx="5617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Arrangement of layers</a:t>
            </a:r>
            <a:r>
              <a:rPr lang="en-SG" i="1" dirty="0">
                <a:cs typeface="Segoe UI Semibold" panose="020B0702040204020203" pitchFamily="34" charset="0"/>
              </a:rPr>
              <a:t> in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different mass stars </a:t>
            </a:r>
            <a:r>
              <a:rPr lang="en-SG" i="1" dirty="0">
                <a:cs typeface="Segoe UI Semibold" panose="020B0702040204020203" pitchFamily="34" charset="0"/>
              </a:rPr>
              <a:t>is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different</a:t>
            </a:r>
          </a:p>
        </p:txBody>
      </p:sp>
      <p:pic>
        <p:nvPicPr>
          <p:cNvPr id="214" name="Picture 2" descr="http://cdn.flaticon.com/png/256/19973.png">
            <a:extLst>
              <a:ext uri="{FF2B5EF4-FFF2-40B4-BE49-F238E27FC236}">
                <a16:creationId xmlns:a16="http://schemas.microsoft.com/office/drawing/2014/main" id="{AE29F0E3-58CE-431A-BBA7-78E37254A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76" y="5291348"/>
            <a:ext cx="67818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3660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4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5" grpId="0" animBg="1"/>
      <p:bldP spid="95" grpId="0" animBg="1"/>
      <p:bldP spid="175" grpId="0" animBg="1"/>
      <p:bldP spid="212" grpId="0" animBg="1"/>
      <p:bldP spid="2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Proton-Proton Chain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E49556-4C6B-4FD4-87E1-800FF49B66E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C6E96-B1B2-4F00-8794-0F563868881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5B71BE-06EF-486C-B49A-7DDBAAC9D7C1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22A340-ECF9-411A-AC68-734FC66C845A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EC99B8-1597-461B-B7BF-2D5FCD1DA948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7FA7E0-B187-42AA-94F2-978392CBB121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DA4907-E5EA-4B57-9FC4-4F47942AD964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2848A6-2E86-403F-9C9F-6FF000F5E8F4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EDC05D-1A07-4460-AAB2-A3F0DAD2A4D5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D133F5-3436-4ECA-AA28-F81D06EB5A14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EC7B5-0ECC-40E7-9F90-2250DEE96D1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D7E20754-2B60-48D3-BEED-4B4CA1BB42DD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12016C-1B4D-4139-864E-BCC3316E3AF8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84C4A-FFB4-45E4-AD75-0E981326BC55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4B9618DD-A8D7-4FAE-8A16-1CD289E47692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E8464D-3DCD-442B-B42A-3B7AF76C5825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3E1A1CD0-4706-459D-AA66-81EB7F884F97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F71C5-E01C-43EA-8325-4086294045F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83C3BD-683F-4267-8749-A6102481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85462"/>
            <a:ext cx="3283093" cy="469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CED62F5-BD8F-468B-A374-8A7D55F00A2F}"/>
              </a:ext>
            </a:extLst>
          </p:cNvPr>
          <p:cNvSpPr/>
          <p:nvPr/>
        </p:nvSpPr>
        <p:spPr>
          <a:xfrm>
            <a:off x="511464" y="1539741"/>
            <a:ext cx="3538022" cy="504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097637-D770-424F-81E6-456EBC840763}"/>
              </a:ext>
            </a:extLst>
          </p:cNvPr>
          <p:cNvSpPr txBox="1"/>
          <p:nvPr/>
        </p:nvSpPr>
        <p:spPr>
          <a:xfrm>
            <a:off x="4572000" y="1468796"/>
            <a:ext cx="4020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sun has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insufficient energy 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for the protons to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overcome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Coulomb Barrier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l"/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Protons are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fused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through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quantum tunnelling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F09F9B-668B-4D0C-9049-8A76AF7CB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40116" y="3731347"/>
            <a:ext cx="3952228" cy="254424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A2EE90F-2F70-487A-AFC9-A6300BA0E0C1}"/>
              </a:ext>
            </a:extLst>
          </p:cNvPr>
          <p:cNvSpPr/>
          <p:nvPr/>
        </p:nvSpPr>
        <p:spPr>
          <a:xfrm>
            <a:off x="4697662" y="5642228"/>
            <a:ext cx="274320" cy="2743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7868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007 L 0.04132 -0.02847 L 0.0651 -0.06319 L 0.07638 -0.08287 L 0.08073 -0.09305 L 0.08246 -0.09768 L 0.08055 -0.09305 L 0.07448 -0.0787 L 0.06423 -0.06227 L 0.04184 -0.02801 L 4.16667E-6 0.0007 Z " pathEditMode="relative" ptsTypes="AAAAAAAAAAA">
                                      <p:cBhvr>
                                        <p:cTn id="30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0.36579 -0.0050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2" grpId="0" animBg="1"/>
      <p:bldP spid="12" grpId="1" animBg="1"/>
      <p:bldP spid="12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Triple Alpha Process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E49556-4C6B-4FD4-87E1-800FF49B66E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C6E96-B1B2-4F00-8794-0F563868881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5B71BE-06EF-486C-B49A-7DDBAAC9D7C1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22A340-ECF9-411A-AC68-734FC66C845A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EC99B8-1597-461B-B7BF-2D5FCD1DA948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7FA7E0-B187-42AA-94F2-978392CBB121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DA4907-E5EA-4B57-9FC4-4F47942AD964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2848A6-2E86-403F-9C9F-6FF000F5E8F4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EDC05D-1A07-4460-AAB2-A3F0DAD2A4D5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D133F5-3436-4ECA-AA28-F81D06EB5A14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EC7B5-0ECC-40E7-9F90-2250DEE96D1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D7E20754-2B60-48D3-BEED-4B4CA1BB42DD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12016C-1B4D-4139-864E-BCC3316E3AF8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84C4A-FFB4-45E4-AD75-0E981326BC55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4B9618DD-A8D7-4FAE-8A16-1CD289E47692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E8464D-3DCD-442B-B42A-3B7AF76C5825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3E1A1CD0-4706-459D-AA66-81EB7F884F97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F71C5-E01C-43EA-8325-4086294045F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E77C5E-9BBC-4A03-951C-3981A9E7B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59" y="1602307"/>
            <a:ext cx="5348881" cy="33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885B79-624B-438C-81CF-37E263603244}"/>
              </a:ext>
            </a:extLst>
          </p:cNvPr>
          <p:cNvSpPr txBox="1"/>
          <p:nvPr/>
        </p:nvSpPr>
        <p:spPr>
          <a:xfrm>
            <a:off x="3050909" y="5255693"/>
            <a:ext cx="304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Converts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helium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into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carbon</a:t>
            </a:r>
          </a:p>
        </p:txBody>
      </p:sp>
    </p:spTree>
    <p:extLst>
      <p:ext uri="{BB962C8B-B14F-4D97-AF65-F5344CB8AC3E}">
        <p14:creationId xmlns:p14="http://schemas.microsoft.com/office/powerpoint/2010/main" val="328713612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Carbon-Nitrogen-Oxygen Cycle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E49556-4C6B-4FD4-87E1-800FF49B66E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C6E96-B1B2-4F00-8794-0F563868881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5B71BE-06EF-486C-B49A-7DDBAAC9D7C1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22A340-ECF9-411A-AC68-734FC66C845A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EC99B8-1597-461B-B7BF-2D5FCD1DA948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7FA7E0-B187-42AA-94F2-978392CBB121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DA4907-E5EA-4B57-9FC4-4F47942AD964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2848A6-2E86-403F-9C9F-6FF000F5E8F4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EDC05D-1A07-4460-AAB2-A3F0DAD2A4D5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D133F5-3436-4ECA-AA28-F81D06EB5A14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EC7B5-0ECC-40E7-9F90-2250DEE96D1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D7E20754-2B60-48D3-BEED-4B4CA1BB42DD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12016C-1B4D-4139-864E-BCC3316E3AF8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84C4A-FFB4-45E4-AD75-0E981326BC55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4B9618DD-A8D7-4FAE-8A16-1CD289E47692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E8464D-3DCD-442B-B42A-3B7AF76C5825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3E1A1CD0-4706-459D-AA66-81EB7F884F97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F71C5-E01C-43EA-8325-4086294045F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CNO cycle - Wikipedia">
            <a:extLst>
              <a:ext uri="{FF2B5EF4-FFF2-40B4-BE49-F238E27FC236}">
                <a16:creationId xmlns:a16="http://schemas.microsoft.com/office/drawing/2014/main" id="{2F82E4CB-3398-4DE1-A7A8-2153DE92C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7" y="1497213"/>
            <a:ext cx="4778382" cy="477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5B761A-86B0-4784-807E-170DF844AA10}"/>
              </a:ext>
            </a:extLst>
          </p:cNvPr>
          <p:cNvSpPr txBox="1"/>
          <p:nvPr/>
        </p:nvSpPr>
        <p:spPr>
          <a:xfrm>
            <a:off x="5260546" y="1690688"/>
            <a:ext cx="33317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Converts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hydrogen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to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helium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l"/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carbon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oxygen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nitrogen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are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catalysts</a:t>
            </a:r>
          </a:p>
          <a:p>
            <a:pPr algn="l"/>
            <a:endParaRPr lang="en-SG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/>
            <a:r>
              <a:rPr lang="en-SG" i="1" dirty="0">
                <a:cs typeface="Segoe UI Semibold" panose="020B0702040204020203" pitchFamily="34" charset="0"/>
              </a:rPr>
              <a:t>Occurs primarily in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higher mass stars</a:t>
            </a:r>
          </a:p>
        </p:txBody>
      </p:sp>
    </p:spTree>
    <p:extLst>
      <p:ext uri="{BB962C8B-B14F-4D97-AF65-F5344CB8AC3E}">
        <p14:creationId xmlns:p14="http://schemas.microsoft.com/office/powerpoint/2010/main" val="12826458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B3DEA2-13F7-4ADA-8C13-72ADAD2A5AF3}"/>
              </a:ext>
            </a:extLst>
          </p:cNvPr>
          <p:cNvSpPr txBox="1">
            <a:spLocks/>
          </p:cNvSpPr>
          <p:nvPr/>
        </p:nvSpPr>
        <p:spPr>
          <a:xfrm>
            <a:off x="628650" y="2720570"/>
            <a:ext cx="78867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300"/>
              </a:spcBef>
            </a:pPr>
            <a:r>
              <a:rPr lang="en-US" dirty="0">
                <a:cs typeface="Segoe UI Semibold" panose="020B0702040204020203" pitchFamily="34" charset="0"/>
              </a:rPr>
              <a:t>Giants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F08384-9FF3-408E-ABE6-5D7C3B5D3AC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23" name="TextBox 2">
              <a:extLst>
                <a:ext uri="{FF2B5EF4-FFF2-40B4-BE49-F238E27FC236}">
                  <a16:creationId xmlns:a16="http://schemas.microsoft.com/office/drawing/2014/main" id="{30C60FDA-E426-4FFD-82CC-2FC2BD560D5F}"/>
                </a:ext>
              </a:extLst>
            </p:cNvPr>
            <p:cNvSpPr txBox="1"/>
            <p:nvPr/>
          </p:nvSpPr>
          <p:spPr>
            <a:xfrm>
              <a:off x="1025080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66D2FA-49F0-482B-A1E0-F7EDC4BF169C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C09C56-FE02-44BD-9CDE-1A93D61E146C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82DD12FD-0B0A-468C-B57A-1F37AA049F1B}"/>
                </a:ext>
              </a:extLst>
            </p:cNvPr>
            <p:cNvSpPr txBox="1"/>
            <p:nvPr/>
          </p:nvSpPr>
          <p:spPr>
            <a:xfrm>
              <a:off x="2862858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B7518A-31D1-42CA-8D4A-6C73B01120E3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D0643CE3-F834-4CE8-AE5D-919E981751C6}"/>
                </a:ext>
              </a:extLst>
            </p:cNvPr>
            <p:cNvSpPr txBox="1"/>
            <p:nvPr/>
          </p:nvSpPr>
          <p:spPr>
            <a:xfrm>
              <a:off x="5260545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942659-054F-43E2-9263-5A7066FE5D69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641AFFF6-AD8D-4DE9-9306-2DEF2FF759AC}"/>
                </a:ext>
              </a:extLst>
            </p:cNvPr>
            <p:cNvSpPr txBox="1"/>
            <p:nvPr/>
          </p:nvSpPr>
          <p:spPr>
            <a:xfrm>
              <a:off x="6906109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3570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CC4EE84-288B-464C-8018-1B7EFBF26418}"/>
              </a:ext>
            </a:extLst>
          </p:cNvPr>
          <p:cNvGrpSpPr/>
          <p:nvPr/>
        </p:nvGrpSpPr>
        <p:grpSpPr>
          <a:xfrm>
            <a:off x="1828800" y="1676400"/>
            <a:ext cx="5974046" cy="715582"/>
            <a:chOff x="1828800" y="1676400"/>
            <a:chExt cx="5974046" cy="7155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9D674BB-73A6-4296-8422-C1DB31D91B01}"/>
                </a:ext>
              </a:extLst>
            </p:cNvPr>
            <p:cNvSpPr/>
            <p:nvPr/>
          </p:nvSpPr>
          <p:spPr>
            <a:xfrm>
              <a:off x="2962312" y="1676401"/>
              <a:ext cx="4840534" cy="715581"/>
            </a:xfrm>
            <a:prstGeom prst="rect">
              <a:avLst/>
            </a:prstGeom>
            <a:ln>
              <a:solidFill>
                <a:srgbClr val="FFF2CC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2000" b="1" dirty="0"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Protostars</a:t>
              </a:r>
            </a:p>
            <a:p>
              <a:pPr algn="ctr">
                <a:spcBef>
                  <a:spcPts val="300"/>
                </a:spcBef>
              </a:pPr>
              <a:r>
                <a:rPr lang="en-US" i="1" dirty="0"/>
                <a:t>Babies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DD4A8DF-1DC1-44B8-A4E6-609A695DBC06}"/>
                </a:ext>
              </a:extLst>
            </p:cNvPr>
            <p:cNvGrpSpPr/>
            <p:nvPr/>
          </p:nvGrpSpPr>
          <p:grpSpPr>
            <a:xfrm>
              <a:off x="1828800" y="1676400"/>
              <a:ext cx="745735" cy="715581"/>
              <a:chOff x="1094613" y="2108130"/>
              <a:chExt cx="745735" cy="71558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FF62194-3F8E-4646-93D1-F3CF013113AE}"/>
                  </a:ext>
                </a:extLst>
              </p:cNvPr>
              <p:cNvCxnSpPr/>
              <p:nvPr/>
            </p:nvCxnSpPr>
            <p:spPr>
              <a:xfrm>
                <a:off x="1094613" y="2108130"/>
                <a:ext cx="0" cy="71558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1F37DB-52E1-4FD4-B644-D4136A844C0F}"/>
                  </a:ext>
                </a:extLst>
              </p:cNvPr>
              <p:cNvSpPr txBox="1"/>
              <p:nvPr/>
            </p:nvSpPr>
            <p:spPr>
              <a:xfrm>
                <a:off x="1540266" y="2235087"/>
                <a:ext cx="300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/>
                  <a:t>1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1E1DC8-6E31-402C-95A6-1263D824223B}"/>
              </a:ext>
            </a:extLst>
          </p:cNvPr>
          <p:cNvGrpSpPr/>
          <p:nvPr/>
        </p:nvGrpSpPr>
        <p:grpSpPr>
          <a:xfrm>
            <a:off x="1828800" y="2675571"/>
            <a:ext cx="6062460" cy="736601"/>
            <a:chOff x="1828800" y="2675571"/>
            <a:chExt cx="6062460" cy="7366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B5BC97-58A1-4F6F-ADDD-59A31A952C53}"/>
                </a:ext>
              </a:extLst>
            </p:cNvPr>
            <p:cNvSpPr/>
            <p:nvPr/>
          </p:nvSpPr>
          <p:spPr>
            <a:xfrm>
              <a:off x="2962312" y="2696591"/>
              <a:ext cx="4928948" cy="71558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2000" b="1" dirty="0">
                  <a:latin typeface="Segoe UI Semibold" panose="020B0502040204020203" pitchFamily="34" charset="0"/>
                  <a:cs typeface="Segoe UI Semibold" panose="020B0502040204020203" pitchFamily="34" charset="0"/>
                </a:rPr>
                <a:t>Main Sequence</a:t>
              </a:r>
            </a:p>
            <a:p>
              <a:pPr algn="ctr">
                <a:spcBef>
                  <a:spcPts val="300"/>
                </a:spcBef>
              </a:pPr>
              <a:r>
                <a:rPr lang="en-US" i="1" dirty="0"/>
                <a:t>Normal people</a:t>
              </a:r>
              <a:endParaRPr lang="en-GB" i="1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1C17ECA-95C8-4AD9-BC73-1ACF23100C1F}"/>
                </a:ext>
              </a:extLst>
            </p:cNvPr>
            <p:cNvGrpSpPr/>
            <p:nvPr/>
          </p:nvGrpSpPr>
          <p:grpSpPr>
            <a:xfrm>
              <a:off x="1828800" y="2675571"/>
              <a:ext cx="768979" cy="715581"/>
              <a:chOff x="1094613" y="3185507"/>
              <a:chExt cx="768979" cy="71558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A485E17-F527-4AB9-AA49-3A0ECBA1491A}"/>
                  </a:ext>
                </a:extLst>
              </p:cNvPr>
              <p:cNvCxnSpPr/>
              <p:nvPr/>
            </p:nvCxnSpPr>
            <p:spPr>
              <a:xfrm>
                <a:off x="1094613" y="3185507"/>
                <a:ext cx="0" cy="71558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326E3-09D1-495C-9635-E0DB0869DA47}"/>
                  </a:ext>
                </a:extLst>
              </p:cNvPr>
              <p:cNvSpPr txBox="1"/>
              <p:nvPr/>
            </p:nvSpPr>
            <p:spPr>
              <a:xfrm>
                <a:off x="1517022" y="3318032"/>
                <a:ext cx="346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/>
                  <a:t>2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79E559-81DA-4C55-9CB0-935E63DCCA0A}"/>
              </a:ext>
            </a:extLst>
          </p:cNvPr>
          <p:cNvGrpSpPr/>
          <p:nvPr/>
        </p:nvGrpSpPr>
        <p:grpSpPr>
          <a:xfrm>
            <a:off x="1828800" y="4673913"/>
            <a:ext cx="5974045" cy="715581"/>
            <a:chOff x="1828800" y="4673913"/>
            <a:chExt cx="5974045" cy="715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DC74C2-2F5C-47F4-B17D-E2CC369AAFB0}"/>
                </a:ext>
              </a:extLst>
            </p:cNvPr>
            <p:cNvSpPr/>
            <p:nvPr/>
          </p:nvSpPr>
          <p:spPr>
            <a:xfrm>
              <a:off x="2962311" y="4673913"/>
              <a:ext cx="4840534" cy="715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2000" b="1" dirty="0">
                  <a:latin typeface="Segoe UI Semibold" panose="020B0502040204020203" pitchFamily="34" charset="0"/>
                  <a:cs typeface="Segoe UI Semibold" panose="020B0502040204020203" pitchFamily="34" charset="0"/>
                </a:rPr>
                <a:t>Stellar Remnants</a:t>
              </a:r>
            </a:p>
            <a:p>
              <a:pPr algn="ctr">
                <a:spcBef>
                  <a:spcPts val="300"/>
                </a:spcBef>
              </a:pPr>
              <a:r>
                <a:rPr lang="en-US" i="1" dirty="0">
                  <a:cs typeface="Segoe UI Semibold" panose="020B0702040204020203" pitchFamily="34" charset="0"/>
                </a:rPr>
                <a:t>GR and QM die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525E48-D07F-4811-ADB3-5F108A5E3F05}"/>
                </a:ext>
              </a:extLst>
            </p:cNvPr>
            <p:cNvGrpSpPr/>
            <p:nvPr/>
          </p:nvGrpSpPr>
          <p:grpSpPr>
            <a:xfrm>
              <a:off x="1828800" y="4673913"/>
              <a:ext cx="775391" cy="715581"/>
              <a:chOff x="1094613" y="4271359"/>
              <a:chExt cx="775391" cy="71558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7931224-91AD-42DA-B996-5ECC72C75950}"/>
                  </a:ext>
                </a:extLst>
              </p:cNvPr>
              <p:cNvCxnSpPr/>
              <p:nvPr/>
            </p:nvCxnSpPr>
            <p:spPr>
              <a:xfrm>
                <a:off x="1094613" y="4271359"/>
                <a:ext cx="0" cy="71558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4995CE-222C-4343-B272-BBD7A6D388E2}"/>
                  </a:ext>
                </a:extLst>
              </p:cNvPr>
              <p:cNvSpPr txBox="1"/>
              <p:nvPr/>
            </p:nvSpPr>
            <p:spPr>
              <a:xfrm>
                <a:off x="1517022" y="4398316"/>
                <a:ext cx="3529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/>
                  <a:t>4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D97022-B944-43B8-ABDB-9A89175F8BE8}"/>
              </a:ext>
            </a:extLst>
          </p:cNvPr>
          <p:cNvGrpSpPr/>
          <p:nvPr/>
        </p:nvGrpSpPr>
        <p:grpSpPr>
          <a:xfrm>
            <a:off x="1828800" y="3674741"/>
            <a:ext cx="6081305" cy="715582"/>
            <a:chOff x="1828800" y="3674741"/>
            <a:chExt cx="6081305" cy="7155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60623B-AF3D-4E99-8B3B-77E9A9396D86}"/>
                </a:ext>
              </a:extLst>
            </p:cNvPr>
            <p:cNvSpPr/>
            <p:nvPr/>
          </p:nvSpPr>
          <p:spPr>
            <a:xfrm>
              <a:off x="2855052" y="3674741"/>
              <a:ext cx="5055053" cy="71558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algn="ctr">
                <a:spcBef>
                  <a:spcPts val="300"/>
                </a:spcBef>
              </a:pPr>
              <a:r>
                <a:rPr lang="en-US" sz="2000" b="1" dirty="0">
                  <a:solidFill>
                    <a:prstClr val="black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Giants</a:t>
              </a:r>
            </a:p>
            <a:p>
              <a:pPr lvl="0" algn="ctr">
                <a:spcBef>
                  <a:spcPts val="300"/>
                </a:spcBef>
              </a:pPr>
              <a:r>
                <a:rPr lang="en-US" i="1" dirty="0">
                  <a:solidFill>
                    <a:prstClr val="black"/>
                  </a:solidFill>
                  <a:cs typeface="Segoe UI Semilight"/>
                </a:rPr>
                <a:t>Much larger than me</a:t>
              </a:r>
              <a:r>
                <a:rPr lang="en-US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😢</a:t>
              </a:r>
              <a:endParaRPr lang="en-US" i="1" dirty="0">
                <a:solidFill>
                  <a:prstClr val="black"/>
                </a:solidFill>
                <a:cs typeface="Segoe UI Semilight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7B77D81-5691-41EA-B62D-E5A9531FBF48}"/>
                </a:ext>
              </a:extLst>
            </p:cNvPr>
            <p:cNvGrpSpPr/>
            <p:nvPr/>
          </p:nvGrpSpPr>
          <p:grpSpPr>
            <a:xfrm>
              <a:off x="1828800" y="3674742"/>
              <a:ext cx="768979" cy="715581"/>
              <a:chOff x="1094613" y="4271359"/>
              <a:chExt cx="768979" cy="71558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1A5C4CF-6B38-432F-8F10-6CE0DE487240}"/>
                  </a:ext>
                </a:extLst>
              </p:cNvPr>
              <p:cNvCxnSpPr/>
              <p:nvPr/>
            </p:nvCxnSpPr>
            <p:spPr>
              <a:xfrm>
                <a:off x="1094613" y="4271359"/>
                <a:ext cx="0" cy="71558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18A5A-5F57-44E4-A20A-0CC5602126C8}"/>
                  </a:ext>
                </a:extLst>
              </p:cNvPr>
              <p:cNvSpPr txBox="1"/>
              <p:nvPr/>
            </p:nvSpPr>
            <p:spPr>
              <a:xfrm>
                <a:off x="1517022" y="4398316"/>
                <a:ext cx="346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/>
                  <a:t>3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9DCA25-8182-41F1-9B76-B72F871F981C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475B65-00E1-4CFC-8BD8-FB68AB556D0D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B4D65C-DCBD-41EF-8200-D5D246EFF997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690F9AC-F628-44AC-AB3E-73A58A6D81D9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0039540-E41E-4580-95A9-9E2645EC42BF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1AB4E1-7631-428E-80F5-83BA35502C12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A5C0174-DFB3-4331-AA89-39D0111BE46A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BA15CF-379D-405F-BEBF-C8697B8B069F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0FDCE4-074B-4D8C-874C-03C32589E92D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F7442C-2497-4327-AE39-B57DEE123A3A}"/>
                  </a:ext>
                </a:extLst>
              </p:cNvPr>
              <p:cNvSpPr txBox="1"/>
              <p:nvPr/>
            </p:nvSpPr>
            <p:spPr>
              <a:xfrm>
                <a:off x="6847404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C58EC5-A070-4EC4-8F85-784ED50D057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681AE604-F686-48DF-9CAD-AF62862104E3}"/>
                  </a:ext>
                </a:extLst>
              </p:cNvPr>
              <p:cNvSpPr txBox="1"/>
              <p:nvPr/>
            </p:nvSpPr>
            <p:spPr>
              <a:xfrm>
                <a:off x="1025082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C31616E-FEA6-4029-A996-F748F215F6E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A53C1CF-EE07-466A-A022-16F9C3F7B07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98F9D304-F8A3-4698-88F2-BB5E8E17C95F}"/>
                  </a:ext>
                </a:extLst>
              </p:cNvPr>
              <p:cNvSpPr txBox="1"/>
              <p:nvPr/>
            </p:nvSpPr>
            <p:spPr>
              <a:xfrm>
                <a:off x="2862858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64E2E88-DA76-417E-BF30-D821E9AE73CA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4063F36E-33C0-4E0F-AA7B-1ECBC48D3C38}"/>
                  </a:ext>
                </a:extLst>
              </p:cNvPr>
              <p:cNvSpPr txBox="1"/>
              <p:nvPr/>
            </p:nvSpPr>
            <p:spPr>
              <a:xfrm>
                <a:off x="5260544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B1916B4-5C62-4FE6-BEDE-9F2DE4839409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41355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Transition to Red Giants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E49556-4C6B-4FD4-87E1-800FF49B66E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C6E96-B1B2-4F00-8794-0F563868881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5B71BE-06EF-486C-B49A-7DDBAAC9D7C1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22A340-ECF9-411A-AC68-734FC66C845A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EC99B8-1597-461B-B7BF-2D5FCD1DA948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7FA7E0-B187-42AA-94F2-978392CBB121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DA4907-E5EA-4B57-9FC4-4F47942AD964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2848A6-2E86-403F-9C9F-6FF000F5E8F4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EDC05D-1A07-4460-AAB2-A3F0DAD2A4D5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D133F5-3436-4ECA-AA28-F81D06EB5A14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EC7B5-0ECC-40E7-9F90-2250DEE96D1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D7E20754-2B60-48D3-BEED-4B4CA1BB42DD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12016C-1B4D-4139-864E-BCC3316E3AF8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84C4A-FFB4-45E4-AD75-0E981326BC55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4B9618DD-A8D7-4FAE-8A16-1CD289E47692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E8464D-3DCD-442B-B42A-3B7AF76C5825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3E1A1CD0-4706-459D-AA66-81EB7F884F97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F71C5-E01C-43EA-8325-4086294045F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377DFCC5-0FDE-4340-B310-131B5CE716A4}"/>
              </a:ext>
            </a:extLst>
          </p:cNvPr>
          <p:cNvSpPr/>
          <p:nvPr/>
        </p:nvSpPr>
        <p:spPr>
          <a:xfrm>
            <a:off x="2743200" y="1510342"/>
            <a:ext cx="3657600" cy="3657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53AC8-FCAE-47E2-B5A7-E50B76BFB071}"/>
              </a:ext>
            </a:extLst>
          </p:cNvPr>
          <p:cNvSpPr/>
          <p:nvPr/>
        </p:nvSpPr>
        <p:spPr>
          <a:xfrm>
            <a:off x="4251960" y="3019102"/>
            <a:ext cx="640080" cy="640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B2003A-57A5-4C2B-B57D-C4910EA21CDA}"/>
              </a:ext>
            </a:extLst>
          </p:cNvPr>
          <p:cNvSpPr txBox="1"/>
          <p:nvPr/>
        </p:nvSpPr>
        <p:spPr>
          <a:xfrm>
            <a:off x="3691039" y="2103861"/>
            <a:ext cx="1908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Stellar Envelope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572621-691A-498F-8428-050820124FD2}"/>
              </a:ext>
            </a:extLst>
          </p:cNvPr>
          <p:cNvSpPr txBox="1"/>
          <p:nvPr/>
        </p:nvSpPr>
        <p:spPr>
          <a:xfrm>
            <a:off x="3763264" y="3497376"/>
            <a:ext cx="175370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Core (Fusing </a:t>
            </a:r>
            <a:r>
              <a:rPr lang="en-SG" i="1" dirty="0" err="1"/>
              <a:t>H</a:t>
            </a:r>
            <a:r>
              <a:rPr lang="en-SG" i="1" baseline="-25000" dirty="0" err="1"/>
              <a:t>2</a:t>
            </a:r>
            <a:r>
              <a:rPr lang="en-SG" i="1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3EF9E-5C42-4BC4-867F-99CF09DEE720}"/>
              </a:ext>
            </a:extLst>
          </p:cNvPr>
          <p:cNvSpPr txBox="1"/>
          <p:nvPr/>
        </p:nvSpPr>
        <p:spPr>
          <a:xfrm>
            <a:off x="2364723" y="5698277"/>
            <a:ext cx="4414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Eventually, the core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runs out of hydrogen</a:t>
            </a:r>
          </a:p>
        </p:txBody>
      </p:sp>
    </p:spTree>
    <p:extLst>
      <p:ext uri="{BB962C8B-B14F-4D97-AF65-F5344CB8AC3E}">
        <p14:creationId xmlns:p14="http://schemas.microsoft.com/office/powerpoint/2010/main" val="3894166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Transition to Red Giants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E49556-4C6B-4FD4-87E1-800FF49B66E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C6E96-B1B2-4F00-8794-0F563868881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5B71BE-06EF-486C-B49A-7DDBAAC9D7C1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22A340-ECF9-411A-AC68-734FC66C845A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EC99B8-1597-461B-B7BF-2D5FCD1DA948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7FA7E0-B187-42AA-94F2-978392CBB121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DA4907-E5EA-4B57-9FC4-4F47942AD964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2848A6-2E86-403F-9C9F-6FF000F5E8F4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EDC05D-1A07-4460-AAB2-A3F0DAD2A4D5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D133F5-3436-4ECA-AA28-F81D06EB5A14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EC7B5-0ECC-40E7-9F90-2250DEE96D1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D7E20754-2B60-48D3-BEED-4B4CA1BB42DD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12016C-1B4D-4139-864E-BCC3316E3AF8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84C4A-FFB4-45E4-AD75-0E981326BC55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4B9618DD-A8D7-4FAE-8A16-1CD289E47692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E8464D-3DCD-442B-B42A-3B7AF76C5825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3E1A1CD0-4706-459D-AA66-81EB7F884F97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F71C5-E01C-43EA-8325-4086294045F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377DFCC5-0FDE-4340-B310-131B5CE716A4}"/>
              </a:ext>
            </a:extLst>
          </p:cNvPr>
          <p:cNvSpPr/>
          <p:nvPr/>
        </p:nvSpPr>
        <p:spPr>
          <a:xfrm>
            <a:off x="2743200" y="1510342"/>
            <a:ext cx="3657600" cy="3657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20F4972-9054-409B-B5D9-F842E7C54AFA}"/>
              </a:ext>
            </a:extLst>
          </p:cNvPr>
          <p:cNvSpPr/>
          <p:nvPr/>
        </p:nvSpPr>
        <p:spPr>
          <a:xfrm>
            <a:off x="3931920" y="2699062"/>
            <a:ext cx="1280160" cy="1280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53AC8-FCAE-47E2-B5A7-E50B76BFB071}"/>
              </a:ext>
            </a:extLst>
          </p:cNvPr>
          <p:cNvSpPr/>
          <p:nvPr/>
        </p:nvSpPr>
        <p:spPr>
          <a:xfrm>
            <a:off x="4251960" y="3019102"/>
            <a:ext cx="640080" cy="640080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8E4F1F-96BD-4ED4-AF87-DC8EA3FEBAD0}"/>
              </a:ext>
            </a:extLst>
          </p:cNvPr>
          <p:cNvSpPr txBox="1"/>
          <p:nvPr/>
        </p:nvSpPr>
        <p:spPr>
          <a:xfrm>
            <a:off x="3691039" y="2103861"/>
            <a:ext cx="1908000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Stellar Envelope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D260E9-64BC-4494-A534-B3CF153C900A}"/>
              </a:ext>
            </a:extLst>
          </p:cNvPr>
          <p:cNvSpPr txBox="1"/>
          <p:nvPr/>
        </p:nvSpPr>
        <p:spPr>
          <a:xfrm>
            <a:off x="4409599" y="3840276"/>
            <a:ext cx="102359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 err="1"/>
              <a:t>H</a:t>
            </a:r>
            <a:r>
              <a:rPr lang="en-SG" i="1" baseline="-25000" dirty="0" err="1"/>
              <a:t>2</a:t>
            </a:r>
            <a:r>
              <a:rPr lang="en-SG" i="1" dirty="0"/>
              <a:t> Shell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029613-C971-4508-A0EC-FF9ED798E0CF}"/>
              </a:ext>
            </a:extLst>
          </p:cNvPr>
          <p:cNvSpPr txBox="1"/>
          <p:nvPr/>
        </p:nvSpPr>
        <p:spPr>
          <a:xfrm>
            <a:off x="3519048" y="3214371"/>
            <a:ext cx="1023595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He Core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2377F0-E0D0-4BD1-A905-E0E68C4A1977}"/>
              </a:ext>
            </a:extLst>
          </p:cNvPr>
          <p:cNvSpPr txBox="1"/>
          <p:nvPr/>
        </p:nvSpPr>
        <p:spPr>
          <a:xfrm>
            <a:off x="1356358" y="5260103"/>
            <a:ext cx="6431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Gravity</a:t>
            </a:r>
            <a:r>
              <a:rPr lang="en-SG" i="1" dirty="0">
                <a:cs typeface="Segoe UI Semibold" panose="020B0702040204020203" pitchFamily="34" charset="0"/>
              </a:rPr>
              <a:t> pulls the star’s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outer layers inwards</a:t>
            </a:r>
          </a:p>
          <a:p>
            <a:pPr algn="l"/>
            <a:endParaRPr lang="en-SG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l"/>
            <a:r>
              <a:rPr lang="en-SG" i="1" dirty="0">
                <a:cs typeface="Segoe UI Semibold" panose="020B0702040204020203" pitchFamily="34" charset="0"/>
              </a:rPr>
              <a:t>Star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heats up</a:t>
            </a:r>
            <a:r>
              <a:rPr lang="en-SG" i="1" dirty="0">
                <a:cs typeface="Segoe UI Semibold" panose="020B0702040204020203" pitchFamily="34" charset="0"/>
              </a:rPr>
              <a:t> and the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hydrogen around the core </a:t>
            </a:r>
            <a:r>
              <a:rPr lang="en-SG" i="1" dirty="0">
                <a:cs typeface="Segoe UI Semibold" panose="020B0702040204020203" pitchFamily="34" charset="0"/>
              </a:rPr>
              <a:t>starts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fusing</a:t>
            </a:r>
          </a:p>
        </p:txBody>
      </p:sp>
    </p:spTree>
    <p:extLst>
      <p:ext uri="{BB962C8B-B14F-4D97-AF65-F5344CB8AC3E}">
        <p14:creationId xmlns:p14="http://schemas.microsoft.com/office/powerpoint/2010/main" val="380492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Transition to Red Giants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1E49556-4C6B-4FD4-87E1-800FF49B66E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42C6E96-B1B2-4F00-8794-0F563868881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15B71BE-06EF-486C-B49A-7DDBAAC9D7C1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22A340-ECF9-411A-AC68-734FC66C845A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AEC99B8-1597-461B-B7BF-2D5FCD1DA948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C7FA7E0-B187-42AA-94F2-978392CBB121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0DA4907-E5EA-4B57-9FC4-4F47942AD964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2848A6-2E86-403F-9C9F-6FF000F5E8F4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EDC05D-1A07-4460-AAB2-A3F0DAD2A4D5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6D133F5-3436-4ECA-AA28-F81D06EB5A14}"/>
                  </a:ext>
                </a:extLst>
              </p:cNvPr>
              <p:cNvSpPr txBox="1"/>
              <p:nvPr/>
            </p:nvSpPr>
            <p:spPr>
              <a:xfrm>
                <a:off x="6847406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1DEC7B5-0ECC-40E7-9F90-2250DEE96D1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D7E20754-2B60-48D3-BEED-4B4CA1BB42DD}"/>
                  </a:ext>
                </a:extLst>
              </p:cNvPr>
              <p:cNvSpPr txBox="1"/>
              <p:nvPr/>
            </p:nvSpPr>
            <p:spPr>
              <a:xfrm>
                <a:off x="1025083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chemeClr val="bg1">
                        <a:lumMod val="50000"/>
                      </a:schemeClr>
                    </a:solidFill>
                  </a:rPr>
                  <a:t>Protostars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212016C-1B4D-4139-864E-BCC3316E3AF8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9584C4A-FFB4-45E4-AD75-0E981326BC55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4B9618DD-A8D7-4FAE-8A16-1CD289E47692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E8464D-3DCD-442B-B42A-3B7AF76C5825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3E1A1CD0-4706-459D-AA66-81EB7F884F97}"/>
                  </a:ext>
                </a:extLst>
              </p:cNvPr>
              <p:cNvSpPr txBox="1"/>
              <p:nvPr/>
            </p:nvSpPr>
            <p:spPr>
              <a:xfrm>
                <a:off x="5260545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83F71C5-E01C-43EA-8325-4086294045F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Oval 40">
            <a:extLst>
              <a:ext uri="{FF2B5EF4-FFF2-40B4-BE49-F238E27FC236}">
                <a16:creationId xmlns:a16="http://schemas.microsoft.com/office/drawing/2014/main" id="{377DFCC5-0FDE-4340-B310-131B5CE716A4}"/>
              </a:ext>
            </a:extLst>
          </p:cNvPr>
          <p:cNvSpPr/>
          <p:nvPr/>
        </p:nvSpPr>
        <p:spPr>
          <a:xfrm>
            <a:off x="2743200" y="1510342"/>
            <a:ext cx="3657600" cy="36576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20F4972-9054-409B-B5D9-F842E7C54AFA}"/>
              </a:ext>
            </a:extLst>
          </p:cNvPr>
          <p:cNvSpPr/>
          <p:nvPr/>
        </p:nvSpPr>
        <p:spPr>
          <a:xfrm>
            <a:off x="3931920" y="2699062"/>
            <a:ext cx="1280160" cy="1280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53AC8-FCAE-47E2-B5A7-E50B76BFB071}"/>
              </a:ext>
            </a:extLst>
          </p:cNvPr>
          <p:cNvSpPr/>
          <p:nvPr/>
        </p:nvSpPr>
        <p:spPr>
          <a:xfrm>
            <a:off x="4251960" y="3019102"/>
            <a:ext cx="640080" cy="640080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1E2C0EE-5D21-45DC-AE5F-F117779C9B9E}"/>
              </a:ext>
            </a:extLst>
          </p:cNvPr>
          <p:cNvCxnSpPr>
            <a:cxnSpLocks/>
          </p:cNvCxnSpPr>
          <p:nvPr/>
        </p:nvCxnSpPr>
        <p:spPr>
          <a:xfrm flipH="1">
            <a:off x="3361971" y="3879971"/>
            <a:ext cx="653077" cy="6530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08BF7C0-2D5E-4B58-8E4C-CA0467D9601E}"/>
              </a:ext>
            </a:extLst>
          </p:cNvPr>
          <p:cNvCxnSpPr>
            <a:cxnSpLocks/>
          </p:cNvCxnSpPr>
          <p:nvPr/>
        </p:nvCxnSpPr>
        <p:spPr>
          <a:xfrm>
            <a:off x="4572000" y="4044807"/>
            <a:ext cx="0" cy="976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94B8CA-5DD8-44F8-AC51-1D0268095476}"/>
              </a:ext>
            </a:extLst>
          </p:cNvPr>
          <p:cNvCxnSpPr>
            <a:cxnSpLocks/>
          </p:cNvCxnSpPr>
          <p:nvPr/>
        </p:nvCxnSpPr>
        <p:spPr>
          <a:xfrm>
            <a:off x="5128953" y="3879970"/>
            <a:ext cx="653077" cy="6530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74421A-19C7-4F28-8A29-CB30E4197FFA}"/>
              </a:ext>
            </a:extLst>
          </p:cNvPr>
          <p:cNvCxnSpPr>
            <a:cxnSpLocks/>
          </p:cNvCxnSpPr>
          <p:nvPr/>
        </p:nvCxnSpPr>
        <p:spPr>
          <a:xfrm flipH="1" flipV="1">
            <a:off x="3361971" y="2119241"/>
            <a:ext cx="653077" cy="6530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B569BED-3910-4649-BAC5-1D811AD62909}"/>
              </a:ext>
            </a:extLst>
          </p:cNvPr>
          <p:cNvCxnSpPr>
            <a:cxnSpLocks/>
          </p:cNvCxnSpPr>
          <p:nvPr/>
        </p:nvCxnSpPr>
        <p:spPr>
          <a:xfrm flipV="1">
            <a:off x="4572000" y="1631714"/>
            <a:ext cx="0" cy="976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1D2C8C1-4932-4939-A93C-9C0CFE60CE15}"/>
              </a:ext>
            </a:extLst>
          </p:cNvPr>
          <p:cNvCxnSpPr>
            <a:cxnSpLocks/>
          </p:cNvCxnSpPr>
          <p:nvPr/>
        </p:nvCxnSpPr>
        <p:spPr>
          <a:xfrm flipV="1">
            <a:off x="5129592" y="2094724"/>
            <a:ext cx="653077" cy="6530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73084F8-7338-4054-A172-06A0C41D25B9}"/>
              </a:ext>
            </a:extLst>
          </p:cNvPr>
          <p:cNvCxnSpPr>
            <a:cxnSpLocks/>
          </p:cNvCxnSpPr>
          <p:nvPr/>
        </p:nvCxnSpPr>
        <p:spPr>
          <a:xfrm flipV="1">
            <a:off x="5308154" y="3339142"/>
            <a:ext cx="9784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F257544-7876-45E2-9CBE-473382FFAD19}"/>
              </a:ext>
            </a:extLst>
          </p:cNvPr>
          <p:cNvCxnSpPr>
            <a:cxnSpLocks/>
          </p:cNvCxnSpPr>
          <p:nvPr/>
        </p:nvCxnSpPr>
        <p:spPr>
          <a:xfrm flipH="1" flipV="1">
            <a:off x="2862855" y="3358522"/>
            <a:ext cx="9784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54A066-7A3C-46AD-AC99-38BEB3FAFF54}"/>
              </a:ext>
            </a:extLst>
          </p:cNvPr>
          <p:cNvSpPr txBox="1"/>
          <p:nvPr/>
        </p:nvSpPr>
        <p:spPr>
          <a:xfrm>
            <a:off x="1695090" y="5569480"/>
            <a:ext cx="575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Heat from fusion 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pushes the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stellar envelope outwards</a:t>
            </a:r>
          </a:p>
        </p:txBody>
      </p:sp>
    </p:spTree>
    <p:extLst>
      <p:ext uri="{BB962C8B-B14F-4D97-AF65-F5344CB8AC3E}">
        <p14:creationId xmlns:p14="http://schemas.microsoft.com/office/powerpoint/2010/main" val="2589400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C6F480EE-92C1-4753-BFF5-C28229F12B67}"/>
              </a:ext>
            </a:extLst>
          </p:cNvPr>
          <p:cNvSpPr/>
          <p:nvPr/>
        </p:nvSpPr>
        <p:spPr>
          <a:xfrm>
            <a:off x="0" y="-1143000"/>
            <a:ext cx="9144000" cy="9144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Red Giants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79B921-46AB-413D-95CD-5DFEB0423CBA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C8D510F-5A21-4F6E-8D63-8770381228CE}"/>
                </a:ext>
              </a:extLst>
            </p:cNvPr>
            <p:cNvSpPr txBox="1"/>
            <p:nvPr/>
          </p:nvSpPr>
          <p:spPr>
            <a:xfrm>
              <a:off x="1025080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8F9B0E-16AD-4DDC-92AB-9D6D73ECCAFA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E62FA7-7243-4417-9713-EF6C02D7F919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A958E466-F403-4D44-9FCC-4B02C16D3E84}"/>
                </a:ext>
              </a:extLst>
            </p:cNvPr>
            <p:cNvSpPr txBox="1"/>
            <p:nvPr/>
          </p:nvSpPr>
          <p:spPr>
            <a:xfrm>
              <a:off x="2862858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415C93-C616-401B-A8C6-A51F198A0693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B35AE91-89D1-4A79-A5BA-3B5352719B1B}"/>
                </a:ext>
              </a:extLst>
            </p:cNvPr>
            <p:cNvSpPr txBox="1"/>
            <p:nvPr/>
          </p:nvSpPr>
          <p:spPr>
            <a:xfrm>
              <a:off x="5260545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180AA60-710E-4CE3-B30E-EB6AA7EA22B6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C64A53D9-1FBE-4042-95F5-DAAAEE777F6F}"/>
                </a:ext>
              </a:extLst>
            </p:cNvPr>
            <p:cNvSpPr txBox="1"/>
            <p:nvPr/>
          </p:nvSpPr>
          <p:spPr>
            <a:xfrm>
              <a:off x="6906109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183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HR Diagram – Low Mass Stars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79B921-46AB-413D-95CD-5DFEB0423CBA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C8D510F-5A21-4F6E-8D63-8770381228CE}"/>
                </a:ext>
              </a:extLst>
            </p:cNvPr>
            <p:cNvSpPr txBox="1"/>
            <p:nvPr/>
          </p:nvSpPr>
          <p:spPr>
            <a:xfrm>
              <a:off x="1025080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C8F9B0E-16AD-4DDC-92AB-9D6D73ECCAFA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E62FA7-7243-4417-9713-EF6C02D7F919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A958E466-F403-4D44-9FCC-4B02C16D3E84}"/>
                </a:ext>
              </a:extLst>
            </p:cNvPr>
            <p:cNvSpPr txBox="1"/>
            <p:nvPr/>
          </p:nvSpPr>
          <p:spPr>
            <a:xfrm>
              <a:off x="2862858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415C93-C616-401B-A8C6-A51F198A0693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0B35AE91-89D1-4A79-A5BA-3B5352719B1B}"/>
                </a:ext>
              </a:extLst>
            </p:cNvPr>
            <p:cNvSpPr txBox="1"/>
            <p:nvPr/>
          </p:nvSpPr>
          <p:spPr>
            <a:xfrm>
              <a:off x="5260545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180AA60-710E-4CE3-B30E-EB6AA7EA22B6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C64A53D9-1FBE-4042-95F5-DAAAEE777F6F}"/>
                </a:ext>
              </a:extLst>
            </p:cNvPr>
            <p:cNvSpPr txBox="1"/>
            <p:nvPr/>
          </p:nvSpPr>
          <p:spPr>
            <a:xfrm>
              <a:off x="6906109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pic>
        <p:nvPicPr>
          <p:cNvPr id="1026" name="Picture 2" descr="Graphing the evolution of stars on an HR diagram with timesteps - Astronomy  Stack Exchange">
            <a:extLst>
              <a:ext uri="{FF2B5EF4-FFF2-40B4-BE49-F238E27FC236}">
                <a16:creationId xmlns:a16="http://schemas.microsoft.com/office/drawing/2014/main" id="{F1F58BBC-8B2C-49B7-A03E-08F6B66F8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" y="1512659"/>
            <a:ext cx="4824212" cy="449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4798E-8F83-4F0C-B5AB-2FF7A491F43E}"/>
              </a:ext>
            </a:extLst>
          </p:cNvPr>
          <p:cNvSpPr txBox="1"/>
          <p:nvPr/>
        </p:nvSpPr>
        <p:spPr>
          <a:xfrm>
            <a:off x="5594116" y="1512659"/>
            <a:ext cx="2998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star undergoes a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helium flash 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(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helium </a:t>
            </a:r>
            <a:r>
              <a:rPr lang="en-SG" i="1" dirty="0">
                <a:cs typeface="Segoe UI Semibold" panose="020B0702040204020203" pitchFamily="34" charset="0"/>
              </a:rPr>
              <a:t>is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fused </a:t>
            </a:r>
            <a:r>
              <a:rPr lang="en-SG" i="1" dirty="0">
                <a:cs typeface="Segoe UI Semibold" panose="020B0702040204020203" pitchFamily="34" charset="0"/>
              </a:rPr>
              <a:t>into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carbon </a:t>
            </a:r>
            <a:r>
              <a:rPr lang="en-SG" i="1" dirty="0">
                <a:cs typeface="Segoe UI Semibold" panose="020B0702040204020203" pitchFamily="34" charset="0"/>
              </a:rPr>
              <a:t>and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oxygen in a few seconds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  <a:p>
            <a:pPr algn="l"/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shell of Helium 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around the core that is fusing is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unstable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will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eject the star’s outer layers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03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B3DEA2-13F7-4ADA-8C13-72ADAD2A5AF3}"/>
              </a:ext>
            </a:extLst>
          </p:cNvPr>
          <p:cNvSpPr txBox="1">
            <a:spLocks/>
          </p:cNvSpPr>
          <p:nvPr/>
        </p:nvSpPr>
        <p:spPr>
          <a:xfrm>
            <a:off x="628650" y="2720570"/>
            <a:ext cx="78867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300"/>
              </a:spcBef>
            </a:pPr>
            <a:r>
              <a:rPr lang="en-US" dirty="0">
                <a:cs typeface="Segoe UI Semibold" panose="020B0702040204020203" pitchFamily="34" charset="0"/>
              </a:rPr>
              <a:t>Stellar Remnants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F08384-9FF3-408E-ABE6-5D7C3B5D3AC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23" name="TextBox 2">
              <a:extLst>
                <a:ext uri="{FF2B5EF4-FFF2-40B4-BE49-F238E27FC236}">
                  <a16:creationId xmlns:a16="http://schemas.microsoft.com/office/drawing/2014/main" id="{30C60FDA-E426-4FFD-82CC-2FC2BD560D5F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66D2FA-49F0-482B-A1E0-F7EDC4BF169C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C09C56-FE02-44BD-9CDE-1A93D61E146C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82DD12FD-0B0A-468C-B57A-1F37AA049F1B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B7518A-31D1-42CA-8D4A-6C73B01120E3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D0643CE3-F834-4CE8-AE5D-919E981751C6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942659-054F-43E2-9263-5A7066FE5D69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641AFFF6-AD8D-4DE9-9306-2DEF2FF759AC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66412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Death of a Low-Mass Star</a:t>
            </a:r>
            <a:br>
              <a:rPr lang="en-SG" dirty="0"/>
            </a:br>
            <a:r>
              <a:rPr lang="en-SG" sz="2800" dirty="0"/>
              <a:t>Stars below 8 Solar Masses</a:t>
            </a:r>
            <a:endParaRPr lang="en-S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FF8FC57A-4C53-4E60-8E58-20748B1945DF}"/>
              </a:ext>
            </a:extLst>
          </p:cNvPr>
          <p:cNvSpPr/>
          <p:nvPr/>
        </p:nvSpPr>
        <p:spPr>
          <a:xfrm>
            <a:off x="551656" y="1657875"/>
            <a:ext cx="4572000" cy="45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FB465-D170-468E-8760-1C839A25498A}"/>
              </a:ext>
            </a:extLst>
          </p:cNvPr>
          <p:cNvSpPr txBox="1"/>
          <p:nvPr/>
        </p:nvSpPr>
        <p:spPr>
          <a:xfrm>
            <a:off x="2232519" y="3759209"/>
            <a:ext cx="121027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Red Giant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2D5CCD-ECE6-43FA-ACE5-9E5C8D4A5E24}"/>
              </a:ext>
            </a:extLst>
          </p:cNvPr>
          <p:cNvSpPr txBox="1"/>
          <p:nvPr/>
        </p:nvSpPr>
        <p:spPr>
          <a:xfrm>
            <a:off x="5218381" y="1657875"/>
            <a:ext cx="3375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Eventually, the red giant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runs out of fuel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l"/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Burning of Helium 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around the core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ejects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outer layers of the star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l"/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025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FF8FC57A-4C53-4E60-8E58-20748B1945DF}"/>
              </a:ext>
            </a:extLst>
          </p:cNvPr>
          <p:cNvSpPr/>
          <p:nvPr/>
        </p:nvSpPr>
        <p:spPr>
          <a:xfrm>
            <a:off x="-4640114" y="-5715000"/>
            <a:ext cx="18288000" cy="1828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Planetary Nebula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pic>
        <p:nvPicPr>
          <p:cNvPr id="2052" name="Picture 4" descr="Hubble Snaps a Splendid Planetary Nebula">
            <a:extLst>
              <a:ext uri="{FF2B5EF4-FFF2-40B4-BE49-F238E27FC236}">
                <a16:creationId xmlns:a16="http://schemas.microsoft.com/office/drawing/2014/main" id="{98EDE060-66D8-45FE-968D-67FA1258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5" y="1669668"/>
            <a:ext cx="8040689" cy="452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0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White Dwarf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0E897921-14DA-4351-9C3E-453D46978423}"/>
              </a:ext>
            </a:extLst>
          </p:cNvPr>
          <p:cNvSpPr/>
          <p:nvPr/>
        </p:nvSpPr>
        <p:spPr>
          <a:xfrm>
            <a:off x="551656" y="1690688"/>
            <a:ext cx="2743200" cy="2743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2B0BD5-E511-4675-82BF-FC7530F28E6C}"/>
              </a:ext>
            </a:extLst>
          </p:cNvPr>
          <p:cNvSpPr txBox="1"/>
          <p:nvPr/>
        </p:nvSpPr>
        <p:spPr>
          <a:xfrm>
            <a:off x="4006613" y="1690688"/>
            <a:ext cx="4585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Approximately as large as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Earth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but with at least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½ the mass of the sun</a:t>
            </a:r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Held up against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gravity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by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electron degeneracy pressure</a:t>
            </a:r>
          </a:p>
        </p:txBody>
      </p:sp>
    </p:spTree>
    <p:extLst>
      <p:ext uri="{BB962C8B-B14F-4D97-AF65-F5344CB8AC3E}">
        <p14:creationId xmlns:p14="http://schemas.microsoft.com/office/powerpoint/2010/main" val="44103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Black Dwarf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pic>
        <p:nvPicPr>
          <p:cNvPr id="5" name="yt5s.com-The Last Light Before Eternal Darkness – White Dwarfs ">
            <a:hlinkClick r:id="" action="ppaction://media"/>
            <a:extLst>
              <a:ext uri="{FF2B5EF4-FFF2-40B4-BE49-F238E27FC236}">
                <a16:creationId xmlns:a16="http://schemas.microsoft.com/office/drawing/2014/main" id="{2F103012-11B2-4723-8A40-66B8EA5A6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1656" y="1565240"/>
            <a:ext cx="8040689" cy="45224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1229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B3DEA2-13F7-4ADA-8C13-72ADAD2A5AF3}"/>
              </a:ext>
            </a:extLst>
          </p:cNvPr>
          <p:cNvSpPr txBox="1">
            <a:spLocks/>
          </p:cNvSpPr>
          <p:nvPr/>
        </p:nvSpPr>
        <p:spPr>
          <a:xfrm>
            <a:off x="628650" y="2720570"/>
            <a:ext cx="78867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300"/>
              </a:spcBef>
            </a:pPr>
            <a:r>
              <a:rPr lang="en-US" dirty="0">
                <a:cs typeface="Segoe UI Semibold" panose="020B0702040204020203" pitchFamily="34" charset="0"/>
              </a:rPr>
              <a:t>Protostars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CDEFEF-F75F-4EB6-998C-C780B921711A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B8AF54-9557-4EEE-826E-A0FBAD3B264C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6EA273-864C-45F6-B642-5EC9F0AB79C0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CFD0E6-B173-463B-ABCD-13DE956A26B3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A8C4FC-E391-46CC-8EC7-C5025CDE624C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777DAE-5996-43AF-803D-E7B4F866B1C0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FAF1E8B-C064-4773-907B-65F3F52ECBB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EE52F0-F5AD-40AF-B5DE-790F26358CB0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1902D1E-5091-4E8F-A521-EEB431B2000D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2BA0DC-1C72-4EF3-98F4-152292860436}"/>
                  </a:ext>
                </a:extLst>
              </p:cNvPr>
              <p:cNvSpPr txBox="1"/>
              <p:nvPr/>
            </p:nvSpPr>
            <p:spPr>
              <a:xfrm>
                <a:off x="6847405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FF7BB4-7691-4A3E-B29E-561FBA0B94E5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35D78A7-495B-4058-8661-43F843096B5F}"/>
                  </a:ext>
                </a:extLst>
              </p:cNvPr>
              <p:cNvSpPr txBox="1"/>
              <p:nvPr/>
            </p:nvSpPr>
            <p:spPr>
              <a:xfrm>
                <a:off x="1025079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Protostars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E8486A6-E451-4330-B8D1-A844D45B0E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18836C-CC81-4C4B-A0A3-28AECD7D2E93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2E2267F0-4781-401E-891F-E9572C902528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9234F14-C79F-4C95-8A0F-03FE5BC2C6CA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28B2DE3A-A646-4C94-9DB9-B3889D299EE4}"/>
                  </a:ext>
                </a:extLst>
              </p:cNvPr>
              <p:cNvSpPr txBox="1"/>
              <p:nvPr/>
            </p:nvSpPr>
            <p:spPr>
              <a:xfrm>
                <a:off x="5260541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491F95E-CBA4-4117-BB3D-817EA0F4FF5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930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Death of a High-Mass Star</a:t>
            </a:r>
            <a:br>
              <a:rPr lang="en-SG" dirty="0"/>
            </a:br>
            <a:r>
              <a:rPr lang="en-SG" sz="2800" dirty="0"/>
              <a:t>Stars above 8 Solar Masses</a:t>
            </a:r>
            <a:endParaRPr lang="en-S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B5F0D83-D9C0-4708-BF54-5BFF95A1186C}"/>
              </a:ext>
            </a:extLst>
          </p:cNvPr>
          <p:cNvSpPr/>
          <p:nvPr/>
        </p:nvSpPr>
        <p:spPr>
          <a:xfrm>
            <a:off x="551656" y="1657875"/>
            <a:ext cx="4572000" cy="45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14F464-8A73-4C7B-B36E-03D1535F3EBF}"/>
              </a:ext>
            </a:extLst>
          </p:cNvPr>
          <p:cNvSpPr txBox="1"/>
          <p:nvPr/>
        </p:nvSpPr>
        <p:spPr>
          <a:xfrm>
            <a:off x="1906243" y="3759209"/>
            <a:ext cx="1862826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Red Supergiant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01E9-801A-4D21-930F-5C9DFC5E2D55}"/>
              </a:ext>
            </a:extLst>
          </p:cNvPr>
          <p:cNvSpPr txBox="1"/>
          <p:nvPr/>
        </p:nvSpPr>
        <p:spPr>
          <a:xfrm>
            <a:off x="5260544" y="1657875"/>
            <a:ext cx="3333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Eventually, the red supergiant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runs out of fuel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l"/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Lighter elements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are converted to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heavier elements 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 the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core of the star 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until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iron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produced.</a:t>
            </a:r>
          </a:p>
        </p:txBody>
      </p:sp>
    </p:spTree>
    <p:extLst>
      <p:ext uri="{BB962C8B-B14F-4D97-AF65-F5344CB8AC3E}">
        <p14:creationId xmlns:p14="http://schemas.microsoft.com/office/powerpoint/2010/main" val="3543234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Supernova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B5F0D83-D9C0-4708-BF54-5BFF95A1186C}"/>
              </a:ext>
            </a:extLst>
          </p:cNvPr>
          <p:cNvSpPr/>
          <p:nvPr/>
        </p:nvSpPr>
        <p:spPr>
          <a:xfrm>
            <a:off x="551656" y="1657875"/>
            <a:ext cx="4572000" cy="4572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14F464-8A73-4C7B-B36E-03D1535F3EBF}"/>
              </a:ext>
            </a:extLst>
          </p:cNvPr>
          <p:cNvSpPr txBox="1"/>
          <p:nvPr/>
        </p:nvSpPr>
        <p:spPr>
          <a:xfrm>
            <a:off x="1986243" y="2581205"/>
            <a:ext cx="1862826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Red Supergiant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01E9-801A-4D21-930F-5C9DFC5E2D55}"/>
              </a:ext>
            </a:extLst>
          </p:cNvPr>
          <p:cNvSpPr txBox="1"/>
          <p:nvPr/>
        </p:nvSpPr>
        <p:spPr>
          <a:xfrm>
            <a:off x="5200650" y="1657875"/>
            <a:ext cx="339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Without the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outward pressure </a:t>
            </a:r>
            <a:r>
              <a:rPr lang="en-SG" i="1" dirty="0">
                <a:cs typeface="Segoe UI Semibold" panose="020B0702040204020203" pitchFamily="34" charset="0"/>
              </a:rPr>
              <a:t>from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fusion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gravity compresses the star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BD32EB6-2A81-47D6-BC53-8A1902BEE2A0}"/>
              </a:ext>
            </a:extLst>
          </p:cNvPr>
          <p:cNvSpPr/>
          <p:nvPr/>
        </p:nvSpPr>
        <p:spPr>
          <a:xfrm>
            <a:off x="2405656" y="3486675"/>
            <a:ext cx="914400" cy="914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270FA-E5DD-470E-8FD4-F11CDF3E33D2}"/>
              </a:ext>
            </a:extLst>
          </p:cNvPr>
          <p:cNvSpPr txBox="1"/>
          <p:nvPr/>
        </p:nvSpPr>
        <p:spPr>
          <a:xfrm>
            <a:off x="2166607" y="4216409"/>
            <a:ext cx="139249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Iron Core</a:t>
            </a:r>
          </a:p>
        </p:txBody>
      </p:sp>
    </p:spTree>
    <p:extLst>
      <p:ext uri="{BB962C8B-B14F-4D97-AF65-F5344CB8AC3E}">
        <p14:creationId xmlns:p14="http://schemas.microsoft.com/office/powerpoint/2010/main" val="42756638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Supernova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4B5F0D83-D9C0-4708-BF54-5BFF95A1186C}"/>
              </a:ext>
            </a:extLst>
          </p:cNvPr>
          <p:cNvSpPr/>
          <p:nvPr/>
        </p:nvSpPr>
        <p:spPr>
          <a:xfrm>
            <a:off x="2405655" y="3486675"/>
            <a:ext cx="914400" cy="914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14F464-8A73-4C7B-B36E-03D1535F3EBF}"/>
              </a:ext>
            </a:extLst>
          </p:cNvPr>
          <p:cNvSpPr txBox="1"/>
          <p:nvPr/>
        </p:nvSpPr>
        <p:spPr>
          <a:xfrm>
            <a:off x="1986243" y="2581205"/>
            <a:ext cx="1862826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Red Supergiant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301E9-801A-4D21-930F-5C9DFC5E2D55}"/>
              </a:ext>
            </a:extLst>
          </p:cNvPr>
          <p:cNvSpPr txBox="1"/>
          <p:nvPr/>
        </p:nvSpPr>
        <p:spPr>
          <a:xfrm>
            <a:off x="5200650" y="1657875"/>
            <a:ext cx="33931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Without the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outward pressure </a:t>
            </a:r>
            <a:r>
              <a:rPr lang="en-SG" i="1" dirty="0">
                <a:cs typeface="Segoe UI Semibold" panose="020B0702040204020203" pitchFamily="34" charset="0"/>
              </a:rPr>
              <a:t>from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fusion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gravity compresses the star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l"/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outer layers of the star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move inwards 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and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bounce off the iron core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BD32EB6-2A81-47D6-BC53-8A1902BEE2A0}"/>
              </a:ext>
            </a:extLst>
          </p:cNvPr>
          <p:cNvSpPr/>
          <p:nvPr/>
        </p:nvSpPr>
        <p:spPr>
          <a:xfrm>
            <a:off x="2405656" y="3486675"/>
            <a:ext cx="914400" cy="914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9270FA-E5DD-470E-8FD4-F11CDF3E33D2}"/>
              </a:ext>
            </a:extLst>
          </p:cNvPr>
          <p:cNvSpPr txBox="1"/>
          <p:nvPr/>
        </p:nvSpPr>
        <p:spPr>
          <a:xfrm>
            <a:off x="2166607" y="4216409"/>
            <a:ext cx="1392497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Iron Core</a:t>
            </a:r>
          </a:p>
        </p:txBody>
      </p:sp>
    </p:spTree>
    <p:extLst>
      <p:ext uri="{BB962C8B-B14F-4D97-AF65-F5344CB8AC3E}">
        <p14:creationId xmlns:p14="http://schemas.microsoft.com/office/powerpoint/2010/main" val="8176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ubble Captures the Supernova Remnant 1E 0102.2-7219 | ESA/Hubble">
            <a:extLst>
              <a:ext uri="{FF2B5EF4-FFF2-40B4-BE49-F238E27FC236}">
                <a16:creationId xmlns:a16="http://schemas.microsoft.com/office/drawing/2014/main" id="{3C158A1B-FC25-4E29-A791-74243BF32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3" y="1503332"/>
            <a:ext cx="7886700" cy="472654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4B5F0D83-D9C0-4708-BF54-5BFF95A1186C}"/>
              </a:ext>
            </a:extLst>
          </p:cNvPr>
          <p:cNvSpPr/>
          <p:nvPr/>
        </p:nvSpPr>
        <p:spPr>
          <a:xfrm>
            <a:off x="-6281145" y="-5200125"/>
            <a:ext cx="18288000" cy="18288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BD32EB6-2A81-47D6-BC53-8A1902BEE2A0}"/>
              </a:ext>
            </a:extLst>
          </p:cNvPr>
          <p:cNvSpPr/>
          <p:nvPr/>
        </p:nvSpPr>
        <p:spPr>
          <a:xfrm>
            <a:off x="2405656" y="3486675"/>
            <a:ext cx="914400" cy="914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Supernova </a:t>
            </a:r>
            <a:r>
              <a:rPr lang="en-SG" dirty="0" err="1"/>
              <a:t>Renmant</a:t>
            </a:r>
            <a:endParaRPr lang="en-SG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59270FA-E5DD-470E-8FD4-F11CDF3E33D2}"/>
              </a:ext>
            </a:extLst>
          </p:cNvPr>
          <p:cNvSpPr txBox="1"/>
          <p:nvPr/>
        </p:nvSpPr>
        <p:spPr>
          <a:xfrm>
            <a:off x="2059403" y="4216409"/>
            <a:ext cx="160690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Neutron Star</a:t>
            </a:r>
          </a:p>
        </p:txBody>
      </p:sp>
    </p:spTree>
    <p:extLst>
      <p:ext uri="{BB962C8B-B14F-4D97-AF65-F5344CB8AC3E}">
        <p14:creationId xmlns:p14="http://schemas.microsoft.com/office/powerpoint/2010/main" val="3998499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  <p:sndAc>
          <p:stSnd>
            <p:snd r:embed="rId3" name="bomb.wav"/>
          </p:stSnd>
        </p:sndAc>
      </p:transition>
    </mc:Choice>
    <mc:Fallback xmlns="">
      <p:transition>
        <p:fade/>
        <p:sndAc>
          <p:stSnd>
            <p:snd r:embed="rId5" name="bomb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BBD32EB6-2A81-47D6-BC53-8A1902BEE2A0}"/>
              </a:ext>
            </a:extLst>
          </p:cNvPr>
          <p:cNvSpPr/>
          <p:nvPr/>
        </p:nvSpPr>
        <p:spPr>
          <a:xfrm>
            <a:off x="2405656" y="3486675"/>
            <a:ext cx="914400" cy="914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Neutron Degeneracy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59270FA-E5DD-470E-8FD4-F11CDF3E33D2}"/>
              </a:ext>
            </a:extLst>
          </p:cNvPr>
          <p:cNvSpPr txBox="1"/>
          <p:nvPr/>
        </p:nvSpPr>
        <p:spPr>
          <a:xfrm>
            <a:off x="2059403" y="4216409"/>
            <a:ext cx="160690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Neutron Star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43FE5-C795-4112-A4C9-182A731F222B}"/>
              </a:ext>
            </a:extLst>
          </p:cNvPr>
          <p:cNvSpPr/>
          <p:nvPr/>
        </p:nvSpPr>
        <p:spPr>
          <a:xfrm>
            <a:off x="2792518" y="3376839"/>
            <a:ext cx="658110" cy="6027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C8C4C7-4C66-4912-9889-2FA47C4D0D13}"/>
              </a:ext>
            </a:extLst>
          </p:cNvPr>
          <p:cNvCxnSpPr>
            <a:cxnSpLocks/>
          </p:cNvCxnSpPr>
          <p:nvPr/>
        </p:nvCxnSpPr>
        <p:spPr>
          <a:xfrm flipV="1">
            <a:off x="2792518" y="1736408"/>
            <a:ext cx="2142227" cy="16349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33F5E3-ADA1-4C90-B3EE-3C1AD275FA40}"/>
              </a:ext>
            </a:extLst>
          </p:cNvPr>
          <p:cNvCxnSpPr>
            <a:cxnSpLocks/>
          </p:cNvCxnSpPr>
          <p:nvPr/>
        </p:nvCxnSpPr>
        <p:spPr>
          <a:xfrm>
            <a:off x="2792518" y="3979582"/>
            <a:ext cx="2142227" cy="1414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1FA34F-B496-4B17-8EDB-EF9ECCD2F800}"/>
              </a:ext>
            </a:extLst>
          </p:cNvPr>
          <p:cNvCxnSpPr>
            <a:cxnSpLocks/>
          </p:cNvCxnSpPr>
          <p:nvPr/>
        </p:nvCxnSpPr>
        <p:spPr>
          <a:xfrm flipV="1">
            <a:off x="3450628" y="1745606"/>
            <a:ext cx="5141717" cy="1631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FD0736-9615-4B94-8468-647D24114990}"/>
              </a:ext>
            </a:extLst>
          </p:cNvPr>
          <p:cNvCxnSpPr>
            <a:cxnSpLocks/>
          </p:cNvCxnSpPr>
          <p:nvPr/>
        </p:nvCxnSpPr>
        <p:spPr>
          <a:xfrm>
            <a:off x="3450628" y="3974068"/>
            <a:ext cx="5141717" cy="14199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687D9-B279-49A2-9863-73E455033160}"/>
              </a:ext>
            </a:extLst>
          </p:cNvPr>
          <p:cNvSpPr/>
          <p:nvPr/>
        </p:nvSpPr>
        <p:spPr>
          <a:xfrm>
            <a:off x="4933149" y="1756004"/>
            <a:ext cx="3657600" cy="36576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86E3DC8-91B4-4437-A4D9-6ADBC9191AF0}"/>
              </a:ext>
            </a:extLst>
          </p:cNvPr>
          <p:cNvGrpSpPr/>
          <p:nvPr/>
        </p:nvGrpSpPr>
        <p:grpSpPr>
          <a:xfrm>
            <a:off x="6043457" y="2964706"/>
            <a:ext cx="1407823" cy="1328964"/>
            <a:chOff x="6043457" y="2964706"/>
            <a:chExt cx="1407823" cy="132896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E9C3771-C29F-4346-9902-D7B4B8446EF3}"/>
                </a:ext>
              </a:extLst>
            </p:cNvPr>
            <p:cNvGrpSpPr/>
            <p:nvPr/>
          </p:nvGrpSpPr>
          <p:grpSpPr>
            <a:xfrm>
              <a:off x="6323466" y="2964706"/>
              <a:ext cx="457200" cy="457200"/>
              <a:chOff x="6196672" y="2790202"/>
              <a:chExt cx="365760" cy="3657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46608F4-36ED-463B-8946-8ABB26F23440}"/>
                  </a:ext>
                </a:extLst>
              </p:cNvPr>
              <p:cNvSpPr/>
              <p:nvPr/>
            </p:nvSpPr>
            <p:spPr>
              <a:xfrm>
                <a:off x="6196672" y="2790202"/>
                <a:ext cx="365760" cy="36576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20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46" name="Graphic 45" descr="Add with solid fill">
                <a:extLst>
                  <a:ext uri="{FF2B5EF4-FFF2-40B4-BE49-F238E27FC236}">
                    <a16:creationId xmlns:a16="http://schemas.microsoft.com/office/drawing/2014/main" id="{DA3E0364-5992-4468-8CC2-B303CA4F0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54619" y="2848149"/>
                <a:ext cx="249866" cy="249866"/>
              </a:xfrm>
              <a:prstGeom prst="rect">
                <a:avLst/>
              </a:prstGeom>
            </p:spPr>
          </p:pic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82899C9-C34A-405B-9DC3-893C3FEFF22C}"/>
                </a:ext>
              </a:extLst>
            </p:cNvPr>
            <p:cNvSpPr/>
            <p:nvPr/>
          </p:nvSpPr>
          <p:spPr>
            <a:xfrm>
              <a:off x="6518771" y="3401695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BD3FA8A-137D-499D-BE44-27F6943EAF4E}"/>
                </a:ext>
              </a:extLst>
            </p:cNvPr>
            <p:cNvSpPr/>
            <p:nvPr/>
          </p:nvSpPr>
          <p:spPr>
            <a:xfrm>
              <a:off x="6994080" y="3450147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0311A90-803A-4B11-B75F-658157F5E79B}"/>
                </a:ext>
              </a:extLst>
            </p:cNvPr>
            <p:cNvSpPr/>
            <p:nvPr/>
          </p:nvSpPr>
          <p:spPr>
            <a:xfrm>
              <a:off x="6800162" y="3013730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6696C47-BD67-43A4-8270-AA645164252D}"/>
                </a:ext>
              </a:extLst>
            </p:cNvPr>
            <p:cNvGrpSpPr/>
            <p:nvPr/>
          </p:nvGrpSpPr>
          <p:grpSpPr>
            <a:xfrm>
              <a:off x="6715115" y="3836470"/>
              <a:ext cx="457200" cy="457200"/>
              <a:chOff x="6196672" y="2790202"/>
              <a:chExt cx="365760" cy="36576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1C490A5-6C1F-496F-A7CA-2759EA43488E}"/>
                  </a:ext>
                </a:extLst>
              </p:cNvPr>
              <p:cNvSpPr/>
              <p:nvPr/>
            </p:nvSpPr>
            <p:spPr>
              <a:xfrm>
                <a:off x="6196672" y="2790202"/>
                <a:ext cx="365760" cy="36576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20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62" name="Graphic 61" descr="Add with solid fill">
                <a:extLst>
                  <a:ext uri="{FF2B5EF4-FFF2-40B4-BE49-F238E27FC236}">
                    <a16:creationId xmlns:a16="http://schemas.microsoft.com/office/drawing/2014/main" id="{A0000D8E-3956-441E-A433-04D3F8D89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54619" y="2848149"/>
                <a:ext cx="249866" cy="249866"/>
              </a:xfrm>
              <a:prstGeom prst="rect">
                <a:avLst/>
              </a:prstGeom>
            </p:spPr>
          </p:pic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83F3A8-3BD7-4C1D-A723-1389853E45C0}"/>
                </a:ext>
              </a:extLst>
            </p:cNvPr>
            <p:cNvSpPr/>
            <p:nvPr/>
          </p:nvSpPr>
          <p:spPr>
            <a:xfrm>
              <a:off x="6240978" y="3790066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18E6127-409F-468F-B93B-4AFA6E80B014}"/>
                </a:ext>
              </a:extLst>
            </p:cNvPr>
            <p:cNvGrpSpPr/>
            <p:nvPr/>
          </p:nvGrpSpPr>
          <p:grpSpPr>
            <a:xfrm>
              <a:off x="6043457" y="3354045"/>
              <a:ext cx="457200" cy="457200"/>
              <a:chOff x="6196672" y="2790202"/>
              <a:chExt cx="365760" cy="36576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58C2AC-A603-45C0-8670-D2CE7960E79F}"/>
                  </a:ext>
                </a:extLst>
              </p:cNvPr>
              <p:cNvSpPr/>
              <p:nvPr/>
            </p:nvSpPr>
            <p:spPr>
              <a:xfrm>
                <a:off x="6196672" y="2790202"/>
                <a:ext cx="365760" cy="36576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20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68" name="Graphic 67" descr="Add with solid fill">
                <a:extLst>
                  <a:ext uri="{FF2B5EF4-FFF2-40B4-BE49-F238E27FC236}">
                    <a16:creationId xmlns:a16="http://schemas.microsoft.com/office/drawing/2014/main" id="{984F24DD-C04A-42BF-A5EA-34DC3C224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54619" y="2848149"/>
                <a:ext cx="249866" cy="249866"/>
              </a:xfrm>
              <a:prstGeom prst="rect">
                <a:avLst/>
              </a:prstGeom>
            </p:spPr>
          </p:pic>
        </p:grp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4B9A0C9B-16C7-40DA-A281-E0A42AEFCA86}"/>
              </a:ext>
            </a:extLst>
          </p:cNvPr>
          <p:cNvSpPr/>
          <p:nvPr/>
        </p:nvSpPr>
        <p:spPr>
          <a:xfrm>
            <a:off x="5825604" y="2716884"/>
            <a:ext cx="1828800" cy="1828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808D0A-D125-4074-B6B1-F81A3A6A0382}"/>
              </a:ext>
            </a:extLst>
          </p:cNvPr>
          <p:cNvGrpSpPr/>
          <p:nvPr/>
        </p:nvGrpSpPr>
        <p:grpSpPr>
          <a:xfrm>
            <a:off x="7057946" y="2636795"/>
            <a:ext cx="276038" cy="369332"/>
            <a:chOff x="7894336" y="2247671"/>
            <a:chExt cx="276038" cy="36933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19DAB8C-76A0-493B-96B8-B77B3A225858}"/>
                </a:ext>
              </a:extLst>
            </p:cNvPr>
            <p:cNvSpPr/>
            <p:nvPr/>
          </p:nvSpPr>
          <p:spPr>
            <a:xfrm>
              <a:off x="7940915" y="2360081"/>
              <a:ext cx="182880" cy="1828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2C76D1F-B923-4316-9818-E4C5AFC468A2}"/>
                </a:ext>
              </a:extLst>
            </p:cNvPr>
            <p:cNvSpPr txBox="1"/>
            <p:nvPr/>
          </p:nvSpPr>
          <p:spPr>
            <a:xfrm>
              <a:off x="7894336" y="224767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BFE142-690A-4AE7-A673-7005A46A596F}"/>
              </a:ext>
            </a:extLst>
          </p:cNvPr>
          <p:cNvGrpSpPr/>
          <p:nvPr/>
        </p:nvGrpSpPr>
        <p:grpSpPr>
          <a:xfrm>
            <a:off x="6114939" y="4198968"/>
            <a:ext cx="276038" cy="369332"/>
            <a:chOff x="7894336" y="2247671"/>
            <a:chExt cx="276038" cy="36933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D257D4D-A6F2-4170-8D66-2969707FBB3A}"/>
                </a:ext>
              </a:extLst>
            </p:cNvPr>
            <p:cNvSpPr/>
            <p:nvPr/>
          </p:nvSpPr>
          <p:spPr>
            <a:xfrm>
              <a:off x="7940915" y="2360081"/>
              <a:ext cx="182880" cy="1828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DC98A1-9D69-4FD5-9274-2EB084116CB4}"/>
                </a:ext>
              </a:extLst>
            </p:cNvPr>
            <p:cNvSpPr txBox="1"/>
            <p:nvPr/>
          </p:nvSpPr>
          <p:spPr>
            <a:xfrm>
              <a:off x="7894336" y="224767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</a:t>
              </a: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1666C74E-05A4-4E35-A899-E5F8865D4899}"/>
              </a:ext>
            </a:extLst>
          </p:cNvPr>
          <p:cNvSpPr/>
          <p:nvPr/>
        </p:nvSpPr>
        <p:spPr>
          <a:xfrm>
            <a:off x="5404955" y="2259684"/>
            <a:ext cx="2743200" cy="27432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70C4622-6EC6-4CB1-97CC-DD488429469C}"/>
              </a:ext>
            </a:extLst>
          </p:cNvPr>
          <p:cNvGrpSpPr/>
          <p:nvPr/>
        </p:nvGrpSpPr>
        <p:grpSpPr>
          <a:xfrm>
            <a:off x="5975982" y="2230450"/>
            <a:ext cx="276038" cy="369332"/>
            <a:chOff x="7894336" y="2247671"/>
            <a:chExt cx="276038" cy="36933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FB4EFA7-9C33-4F43-851C-11E97691CA46}"/>
                </a:ext>
              </a:extLst>
            </p:cNvPr>
            <p:cNvSpPr/>
            <p:nvPr/>
          </p:nvSpPr>
          <p:spPr>
            <a:xfrm>
              <a:off x="7940915" y="2360081"/>
              <a:ext cx="182880" cy="1828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B641DFB-647C-4B05-BA09-403CC4107504}"/>
                </a:ext>
              </a:extLst>
            </p:cNvPr>
            <p:cNvSpPr txBox="1"/>
            <p:nvPr/>
          </p:nvSpPr>
          <p:spPr>
            <a:xfrm>
              <a:off x="7894336" y="224767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176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  <p:bldP spid="75" grpId="0" animBg="1"/>
      <p:bldP spid="8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BBD32EB6-2A81-47D6-BC53-8A1902BEE2A0}"/>
              </a:ext>
            </a:extLst>
          </p:cNvPr>
          <p:cNvSpPr/>
          <p:nvPr/>
        </p:nvSpPr>
        <p:spPr>
          <a:xfrm>
            <a:off x="2405656" y="3486675"/>
            <a:ext cx="914400" cy="914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Neutron Degeneracy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59270FA-E5DD-470E-8FD4-F11CDF3E33D2}"/>
              </a:ext>
            </a:extLst>
          </p:cNvPr>
          <p:cNvSpPr txBox="1"/>
          <p:nvPr/>
        </p:nvSpPr>
        <p:spPr>
          <a:xfrm>
            <a:off x="2059403" y="4216409"/>
            <a:ext cx="160690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Neutron Star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43FE5-C795-4112-A4C9-182A731F222B}"/>
              </a:ext>
            </a:extLst>
          </p:cNvPr>
          <p:cNvSpPr/>
          <p:nvPr/>
        </p:nvSpPr>
        <p:spPr>
          <a:xfrm>
            <a:off x="2792518" y="3376839"/>
            <a:ext cx="658110" cy="6027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C8C4C7-4C66-4912-9889-2FA47C4D0D13}"/>
              </a:ext>
            </a:extLst>
          </p:cNvPr>
          <p:cNvCxnSpPr>
            <a:cxnSpLocks/>
          </p:cNvCxnSpPr>
          <p:nvPr/>
        </p:nvCxnSpPr>
        <p:spPr>
          <a:xfrm flipV="1">
            <a:off x="2792518" y="1736408"/>
            <a:ext cx="2142227" cy="16349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33F5E3-ADA1-4C90-B3EE-3C1AD275FA40}"/>
              </a:ext>
            </a:extLst>
          </p:cNvPr>
          <p:cNvCxnSpPr>
            <a:cxnSpLocks/>
          </p:cNvCxnSpPr>
          <p:nvPr/>
        </p:nvCxnSpPr>
        <p:spPr>
          <a:xfrm>
            <a:off x="2792518" y="3979582"/>
            <a:ext cx="2142227" cy="1414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1FA34F-B496-4B17-8EDB-EF9ECCD2F800}"/>
              </a:ext>
            </a:extLst>
          </p:cNvPr>
          <p:cNvCxnSpPr>
            <a:cxnSpLocks/>
          </p:cNvCxnSpPr>
          <p:nvPr/>
        </p:nvCxnSpPr>
        <p:spPr>
          <a:xfrm flipV="1">
            <a:off x="3450628" y="1745606"/>
            <a:ext cx="5141717" cy="1631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FD0736-9615-4B94-8468-647D24114990}"/>
              </a:ext>
            </a:extLst>
          </p:cNvPr>
          <p:cNvCxnSpPr>
            <a:cxnSpLocks/>
          </p:cNvCxnSpPr>
          <p:nvPr/>
        </p:nvCxnSpPr>
        <p:spPr>
          <a:xfrm>
            <a:off x="3450628" y="3974068"/>
            <a:ext cx="5141717" cy="14199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687D9-B279-49A2-9863-73E455033160}"/>
              </a:ext>
            </a:extLst>
          </p:cNvPr>
          <p:cNvSpPr/>
          <p:nvPr/>
        </p:nvSpPr>
        <p:spPr>
          <a:xfrm>
            <a:off x="4933149" y="1756004"/>
            <a:ext cx="3657600" cy="36576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808D0A-D125-4074-B6B1-F81A3A6A0382}"/>
              </a:ext>
            </a:extLst>
          </p:cNvPr>
          <p:cNvGrpSpPr/>
          <p:nvPr/>
        </p:nvGrpSpPr>
        <p:grpSpPr>
          <a:xfrm>
            <a:off x="6397182" y="3000251"/>
            <a:ext cx="276038" cy="369332"/>
            <a:chOff x="7894336" y="2247671"/>
            <a:chExt cx="276038" cy="36933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19DAB8C-76A0-493B-96B8-B77B3A225858}"/>
                </a:ext>
              </a:extLst>
            </p:cNvPr>
            <p:cNvSpPr/>
            <p:nvPr/>
          </p:nvSpPr>
          <p:spPr>
            <a:xfrm>
              <a:off x="7940915" y="2360081"/>
              <a:ext cx="182880" cy="1828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2C76D1F-B923-4316-9818-E4C5AFC468A2}"/>
                </a:ext>
              </a:extLst>
            </p:cNvPr>
            <p:cNvSpPr txBox="1"/>
            <p:nvPr/>
          </p:nvSpPr>
          <p:spPr>
            <a:xfrm>
              <a:off x="7894336" y="224767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BFE142-690A-4AE7-A673-7005A46A596F}"/>
              </a:ext>
            </a:extLst>
          </p:cNvPr>
          <p:cNvGrpSpPr/>
          <p:nvPr/>
        </p:nvGrpSpPr>
        <p:grpSpPr>
          <a:xfrm>
            <a:off x="6808559" y="3858231"/>
            <a:ext cx="276038" cy="369332"/>
            <a:chOff x="7894336" y="2247671"/>
            <a:chExt cx="276038" cy="36933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D257D4D-A6F2-4170-8D66-2969707FBB3A}"/>
                </a:ext>
              </a:extLst>
            </p:cNvPr>
            <p:cNvSpPr/>
            <p:nvPr/>
          </p:nvSpPr>
          <p:spPr>
            <a:xfrm>
              <a:off x="7940915" y="2360081"/>
              <a:ext cx="182880" cy="1828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DC98A1-9D69-4FD5-9274-2EB084116CB4}"/>
                </a:ext>
              </a:extLst>
            </p:cNvPr>
            <p:cNvSpPr txBox="1"/>
            <p:nvPr/>
          </p:nvSpPr>
          <p:spPr>
            <a:xfrm>
              <a:off x="7894336" y="224767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70C4622-6EC6-4CB1-97CC-DD488429469C}"/>
              </a:ext>
            </a:extLst>
          </p:cNvPr>
          <p:cNvGrpSpPr/>
          <p:nvPr/>
        </p:nvGrpSpPr>
        <p:grpSpPr>
          <a:xfrm>
            <a:off x="6152186" y="3386101"/>
            <a:ext cx="276038" cy="369332"/>
            <a:chOff x="7894336" y="2247671"/>
            <a:chExt cx="276038" cy="36933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FB4EFA7-9C33-4F43-851C-11E97691CA46}"/>
                </a:ext>
              </a:extLst>
            </p:cNvPr>
            <p:cNvSpPr/>
            <p:nvPr/>
          </p:nvSpPr>
          <p:spPr>
            <a:xfrm>
              <a:off x="7940915" y="2360081"/>
              <a:ext cx="182880" cy="1828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B641DFB-647C-4B05-BA09-403CC4107504}"/>
                </a:ext>
              </a:extLst>
            </p:cNvPr>
            <p:cNvSpPr txBox="1"/>
            <p:nvPr/>
          </p:nvSpPr>
          <p:spPr>
            <a:xfrm>
              <a:off x="7894336" y="224767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86E3DC8-91B4-4437-A4D9-6ADBC9191AF0}"/>
              </a:ext>
            </a:extLst>
          </p:cNvPr>
          <p:cNvGrpSpPr/>
          <p:nvPr/>
        </p:nvGrpSpPr>
        <p:grpSpPr>
          <a:xfrm>
            <a:off x="6043457" y="2964706"/>
            <a:ext cx="1407823" cy="1328964"/>
            <a:chOff x="6043457" y="2964706"/>
            <a:chExt cx="1407823" cy="132896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E9C3771-C29F-4346-9902-D7B4B8446EF3}"/>
                </a:ext>
              </a:extLst>
            </p:cNvPr>
            <p:cNvGrpSpPr/>
            <p:nvPr/>
          </p:nvGrpSpPr>
          <p:grpSpPr>
            <a:xfrm>
              <a:off x="6323466" y="2964706"/>
              <a:ext cx="457200" cy="457200"/>
              <a:chOff x="6196672" y="2790202"/>
              <a:chExt cx="365760" cy="36576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46608F4-36ED-463B-8946-8ABB26F23440}"/>
                  </a:ext>
                </a:extLst>
              </p:cNvPr>
              <p:cNvSpPr/>
              <p:nvPr/>
            </p:nvSpPr>
            <p:spPr>
              <a:xfrm>
                <a:off x="6196672" y="2790202"/>
                <a:ext cx="365760" cy="36576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20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46" name="Graphic 45" descr="Add with solid fill">
                <a:extLst>
                  <a:ext uri="{FF2B5EF4-FFF2-40B4-BE49-F238E27FC236}">
                    <a16:creationId xmlns:a16="http://schemas.microsoft.com/office/drawing/2014/main" id="{DA3E0364-5992-4468-8CC2-B303CA4F0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54619" y="2848149"/>
                <a:ext cx="249866" cy="249866"/>
              </a:xfrm>
              <a:prstGeom prst="rect">
                <a:avLst/>
              </a:prstGeom>
            </p:spPr>
          </p:pic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82899C9-C34A-405B-9DC3-893C3FEFF22C}"/>
                </a:ext>
              </a:extLst>
            </p:cNvPr>
            <p:cNvSpPr/>
            <p:nvPr/>
          </p:nvSpPr>
          <p:spPr>
            <a:xfrm>
              <a:off x="6518771" y="3401695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BD3FA8A-137D-499D-BE44-27F6943EAF4E}"/>
                </a:ext>
              </a:extLst>
            </p:cNvPr>
            <p:cNvSpPr/>
            <p:nvPr/>
          </p:nvSpPr>
          <p:spPr>
            <a:xfrm>
              <a:off x="6994080" y="3450147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0311A90-803A-4B11-B75F-658157F5E79B}"/>
                </a:ext>
              </a:extLst>
            </p:cNvPr>
            <p:cNvSpPr/>
            <p:nvPr/>
          </p:nvSpPr>
          <p:spPr>
            <a:xfrm>
              <a:off x="6800162" y="3013730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6696C47-BD67-43A4-8270-AA645164252D}"/>
                </a:ext>
              </a:extLst>
            </p:cNvPr>
            <p:cNvGrpSpPr/>
            <p:nvPr/>
          </p:nvGrpSpPr>
          <p:grpSpPr>
            <a:xfrm>
              <a:off x="6715115" y="3836470"/>
              <a:ext cx="457200" cy="457200"/>
              <a:chOff x="6196672" y="2790202"/>
              <a:chExt cx="365760" cy="36576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1C490A5-6C1F-496F-A7CA-2759EA43488E}"/>
                  </a:ext>
                </a:extLst>
              </p:cNvPr>
              <p:cNvSpPr/>
              <p:nvPr/>
            </p:nvSpPr>
            <p:spPr>
              <a:xfrm>
                <a:off x="6196672" y="2790202"/>
                <a:ext cx="365760" cy="36576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20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62" name="Graphic 61" descr="Add with solid fill">
                <a:extLst>
                  <a:ext uri="{FF2B5EF4-FFF2-40B4-BE49-F238E27FC236}">
                    <a16:creationId xmlns:a16="http://schemas.microsoft.com/office/drawing/2014/main" id="{A0000D8E-3956-441E-A433-04D3F8D89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54619" y="2848149"/>
                <a:ext cx="249866" cy="249866"/>
              </a:xfrm>
              <a:prstGeom prst="rect">
                <a:avLst/>
              </a:prstGeom>
            </p:spPr>
          </p:pic>
        </p:grp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83F3A8-3BD7-4C1D-A723-1389853E45C0}"/>
                </a:ext>
              </a:extLst>
            </p:cNvPr>
            <p:cNvSpPr/>
            <p:nvPr/>
          </p:nvSpPr>
          <p:spPr>
            <a:xfrm>
              <a:off x="6240978" y="3790066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18E6127-409F-468F-B93B-4AFA6E80B014}"/>
                </a:ext>
              </a:extLst>
            </p:cNvPr>
            <p:cNvGrpSpPr/>
            <p:nvPr/>
          </p:nvGrpSpPr>
          <p:grpSpPr>
            <a:xfrm>
              <a:off x="6043457" y="3354045"/>
              <a:ext cx="457200" cy="457200"/>
              <a:chOff x="6196672" y="2790202"/>
              <a:chExt cx="365760" cy="365760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0858C2AC-A603-45C0-8670-D2CE7960E79F}"/>
                  </a:ext>
                </a:extLst>
              </p:cNvPr>
              <p:cNvSpPr/>
              <p:nvPr/>
            </p:nvSpPr>
            <p:spPr>
              <a:xfrm>
                <a:off x="6196672" y="2790202"/>
                <a:ext cx="365760" cy="36576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2000" dirty="0"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68" name="Graphic 67" descr="Add with solid fill">
                <a:extLst>
                  <a:ext uri="{FF2B5EF4-FFF2-40B4-BE49-F238E27FC236}">
                    <a16:creationId xmlns:a16="http://schemas.microsoft.com/office/drawing/2014/main" id="{984F24DD-C04A-42BF-A5EA-34DC3C224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254619" y="2848149"/>
                <a:ext cx="249866" cy="249866"/>
              </a:xfrm>
              <a:prstGeom prst="rect">
                <a:avLst/>
              </a:prstGeom>
            </p:spPr>
          </p:pic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6818327-3669-4023-A245-369D81FBC5F8}"/>
              </a:ext>
            </a:extLst>
          </p:cNvPr>
          <p:cNvSpPr txBox="1"/>
          <p:nvPr/>
        </p:nvSpPr>
        <p:spPr>
          <a:xfrm>
            <a:off x="1866301" y="5850231"/>
            <a:ext cx="543089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Electrons merge with protons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become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neutrons</a:t>
            </a:r>
          </a:p>
        </p:txBody>
      </p:sp>
    </p:spTree>
    <p:extLst>
      <p:ext uri="{BB962C8B-B14F-4D97-AF65-F5344CB8AC3E}">
        <p14:creationId xmlns:p14="http://schemas.microsoft.com/office/powerpoint/2010/main" val="233129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BBD32EB6-2A81-47D6-BC53-8A1902BEE2A0}"/>
              </a:ext>
            </a:extLst>
          </p:cNvPr>
          <p:cNvSpPr/>
          <p:nvPr/>
        </p:nvSpPr>
        <p:spPr>
          <a:xfrm>
            <a:off x="2405656" y="3486675"/>
            <a:ext cx="914400" cy="9144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Neutron Degeneracy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59270FA-E5DD-470E-8FD4-F11CDF3E33D2}"/>
              </a:ext>
            </a:extLst>
          </p:cNvPr>
          <p:cNvSpPr txBox="1"/>
          <p:nvPr/>
        </p:nvSpPr>
        <p:spPr>
          <a:xfrm>
            <a:off x="2059403" y="4216409"/>
            <a:ext cx="1606903" cy="369332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i="1" dirty="0"/>
              <a:t>Neutron Star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E43FE5-C795-4112-A4C9-182A731F222B}"/>
              </a:ext>
            </a:extLst>
          </p:cNvPr>
          <p:cNvSpPr/>
          <p:nvPr/>
        </p:nvSpPr>
        <p:spPr>
          <a:xfrm>
            <a:off x="2792518" y="3376839"/>
            <a:ext cx="658110" cy="6027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C8C4C7-4C66-4912-9889-2FA47C4D0D13}"/>
              </a:ext>
            </a:extLst>
          </p:cNvPr>
          <p:cNvCxnSpPr>
            <a:cxnSpLocks/>
          </p:cNvCxnSpPr>
          <p:nvPr/>
        </p:nvCxnSpPr>
        <p:spPr>
          <a:xfrm flipV="1">
            <a:off x="2792518" y="1736408"/>
            <a:ext cx="2142227" cy="16349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833F5E3-ADA1-4C90-B3EE-3C1AD275FA40}"/>
              </a:ext>
            </a:extLst>
          </p:cNvPr>
          <p:cNvCxnSpPr>
            <a:cxnSpLocks/>
          </p:cNvCxnSpPr>
          <p:nvPr/>
        </p:nvCxnSpPr>
        <p:spPr>
          <a:xfrm>
            <a:off x="2792518" y="3979582"/>
            <a:ext cx="2142227" cy="1414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1FA34F-B496-4B17-8EDB-EF9ECCD2F800}"/>
              </a:ext>
            </a:extLst>
          </p:cNvPr>
          <p:cNvCxnSpPr>
            <a:cxnSpLocks/>
          </p:cNvCxnSpPr>
          <p:nvPr/>
        </p:nvCxnSpPr>
        <p:spPr>
          <a:xfrm flipV="1">
            <a:off x="3450628" y="1745606"/>
            <a:ext cx="5141717" cy="16312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7FD0736-9615-4B94-8468-647D24114990}"/>
              </a:ext>
            </a:extLst>
          </p:cNvPr>
          <p:cNvCxnSpPr>
            <a:cxnSpLocks/>
          </p:cNvCxnSpPr>
          <p:nvPr/>
        </p:nvCxnSpPr>
        <p:spPr>
          <a:xfrm>
            <a:off x="3450628" y="3974068"/>
            <a:ext cx="5141717" cy="14199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687D9-B279-49A2-9863-73E455033160}"/>
              </a:ext>
            </a:extLst>
          </p:cNvPr>
          <p:cNvSpPr/>
          <p:nvPr/>
        </p:nvSpPr>
        <p:spPr>
          <a:xfrm>
            <a:off x="4933149" y="1756004"/>
            <a:ext cx="3657600" cy="3657600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808D0A-D125-4074-B6B1-F81A3A6A0382}"/>
              </a:ext>
            </a:extLst>
          </p:cNvPr>
          <p:cNvGrpSpPr/>
          <p:nvPr/>
        </p:nvGrpSpPr>
        <p:grpSpPr>
          <a:xfrm>
            <a:off x="6397182" y="3000251"/>
            <a:ext cx="276038" cy="369332"/>
            <a:chOff x="7894336" y="2247671"/>
            <a:chExt cx="276038" cy="369332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19DAB8C-76A0-493B-96B8-B77B3A225858}"/>
                </a:ext>
              </a:extLst>
            </p:cNvPr>
            <p:cNvSpPr/>
            <p:nvPr/>
          </p:nvSpPr>
          <p:spPr>
            <a:xfrm>
              <a:off x="7940915" y="2360081"/>
              <a:ext cx="182880" cy="1828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2C76D1F-B923-4316-9818-E4C5AFC468A2}"/>
                </a:ext>
              </a:extLst>
            </p:cNvPr>
            <p:cNvSpPr txBox="1"/>
            <p:nvPr/>
          </p:nvSpPr>
          <p:spPr>
            <a:xfrm>
              <a:off x="7894336" y="224767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BFE142-690A-4AE7-A673-7005A46A596F}"/>
              </a:ext>
            </a:extLst>
          </p:cNvPr>
          <p:cNvGrpSpPr/>
          <p:nvPr/>
        </p:nvGrpSpPr>
        <p:grpSpPr>
          <a:xfrm>
            <a:off x="6808559" y="3858231"/>
            <a:ext cx="276038" cy="369332"/>
            <a:chOff x="7894336" y="2247671"/>
            <a:chExt cx="276038" cy="36933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D257D4D-A6F2-4170-8D66-2969707FBB3A}"/>
                </a:ext>
              </a:extLst>
            </p:cNvPr>
            <p:cNvSpPr/>
            <p:nvPr/>
          </p:nvSpPr>
          <p:spPr>
            <a:xfrm>
              <a:off x="7940915" y="2360081"/>
              <a:ext cx="182880" cy="1828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1DC98A1-9D69-4FD5-9274-2EB084116CB4}"/>
                </a:ext>
              </a:extLst>
            </p:cNvPr>
            <p:cNvSpPr txBox="1"/>
            <p:nvPr/>
          </p:nvSpPr>
          <p:spPr>
            <a:xfrm>
              <a:off x="7894336" y="224767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70C4622-6EC6-4CB1-97CC-DD488429469C}"/>
              </a:ext>
            </a:extLst>
          </p:cNvPr>
          <p:cNvGrpSpPr/>
          <p:nvPr/>
        </p:nvGrpSpPr>
        <p:grpSpPr>
          <a:xfrm>
            <a:off x="6152186" y="3386101"/>
            <a:ext cx="276038" cy="369332"/>
            <a:chOff x="7894336" y="2247671"/>
            <a:chExt cx="276038" cy="369332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FB4EFA7-9C33-4F43-851C-11E97691CA46}"/>
                </a:ext>
              </a:extLst>
            </p:cNvPr>
            <p:cNvSpPr/>
            <p:nvPr/>
          </p:nvSpPr>
          <p:spPr>
            <a:xfrm>
              <a:off x="7940915" y="2360081"/>
              <a:ext cx="182880" cy="1828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B641DFB-647C-4B05-BA09-403CC4107504}"/>
                </a:ext>
              </a:extLst>
            </p:cNvPr>
            <p:cNvSpPr txBox="1"/>
            <p:nvPr/>
          </p:nvSpPr>
          <p:spPr>
            <a:xfrm>
              <a:off x="7894336" y="224767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SG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86E3DC8-91B4-4437-A4D9-6ADBC9191AF0}"/>
              </a:ext>
            </a:extLst>
          </p:cNvPr>
          <p:cNvGrpSpPr/>
          <p:nvPr/>
        </p:nvGrpSpPr>
        <p:grpSpPr>
          <a:xfrm>
            <a:off x="6043457" y="2964706"/>
            <a:ext cx="1407823" cy="1328964"/>
            <a:chOff x="6043457" y="2964706"/>
            <a:chExt cx="1407823" cy="1328964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46608F4-36ED-463B-8946-8ABB26F23440}"/>
                </a:ext>
              </a:extLst>
            </p:cNvPr>
            <p:cNvSpPr/>
            <p:nvPr/>
          </p:nvSpPr>
          <p:spPr>
            <a:xfrm>
              <a:off x="6323466" y="2964706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82899C9-C34A-405B-9DC3-893C3FEFF22C}"/>
                </a:ext>
              </a:extLst>
            </p:cNvPr>
            <p:cNvSpPr/>
            <p:nvPr/>
          </p:nvSpPr>
          <p:spPr>
            <a:xfrm>
              <a:off x="6518771" y="3401695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BD3FA8A-137D-499D-BE44-27F6943EAF4E}"/>
                </a:ext>
              </a:extLst>
            </p:cNvPr>
            <p:cNvSpPr/>
            <p:nvPr/>
          </p:nvSpPr>
          <p:spPr>
            <a:xfrm>
              <a:off x="6994080" y="3450147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0311A90-803A-4B11-B75F-658157F5E79B}"/>
                </a:ext>
              </a:extLst>
            </p:cNvPr>
            <p:cNvSpPr/>
            <p:nvPr/>
          </p:nvSpPr>
          <p:spPr>
            <a:xfrm>
              <a:off x="6800162" y="3013730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1C490A5-6C1F-496F-A7CA-2759EA43488E}"/>
                </a:ext>
              </a:extLst>
            </p:cNvPr>
            <p:cNvSpPr/>
            <p:nvPr/>
          </p:nvSpPr>
          <p:spPr>
            <a:xfrm>
              <a:off x="6715115" y="3836470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83F3A8-3BD7-4C1D-A723-1389853E45C0}"/>
                </a:ext>
              </a:extLst>
            </p:cNvPr>
            <p:cNvSpPr/>
            <p:nvPr/>
          </p:nvSpPr>
          <p:spPr>
            <a:xfrm>
              <a:off x="6240978" y="3790066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858C2AC-A603-45C0-8670-D2CE7960E79F}"/>
                </a:ext>
              </a:extLst>
            </p:cNvPr>
            <p:cNvSpPr/>
            <p:nvPr/>
          </p:nvSpPr>
          <p:spPr>
            <a:xfrm>
              <a:off x="6043457" y="3354045"/>
              <a:ext cx="457200" cy="4572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00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06E402-2E56-4D27-A084-0619F0C0792E}"/>
              </a:ext>
            </a:extLst>
          </p:cNvPr>
          <p:cNvSpPr txBox="1"/>
          <p:nvPr/>
        </p:nvSpPr>
        <p:spPr>
          <a:xfrm>
            <a:off x="2314934" y="5629264"/>
            <a:ext cx="4514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Neutron degeneracy counteracts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gravity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compressing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 newly formed neutron star</a:t>
            </a:r>
          </a:p>
        </p:txBody>
      </p:sp>
    </p:spTree>
    <p:extLst>
      <p:ext uri="{BB962C8B-B14F-4D97-AF65-F5344CB8AC3E}">
        <p14:creationId xmlns:p14="http://schemas.microsoft.com/office/powerpoint/2010/main" val="254623182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Black Holes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ADFE03-36C3-415D-AFD2-C849DFBCB1CB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15" name="TextBox 2">
              <a:extLst>
                <a:ext uri="{FF2B5EF4-FFF2-40B4-BE49-F238E27FC236}">
                  <a16:creationId xmlns:a16="http://schemas.microsoft.com/office/drawing/2014/main" id="{14059705-E439-4EB0-9D00-DC0AB1082AF4}"/>
                </a:ext>
              </a:extLst>
            </p:cNvPr>
            <p:cNvSpPr txBox="1"/>
            <p:nvPr/>
          </p:nvSpPr>
          <p:spPr>
            <a:xfrm>
              <a:off x="1025081" y="6275595"/>
              <a:ext cx="961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Protostars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8B7551-8F11-44AE-BF6E-4120EEB660DF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64131F-E506-4767-A8C2-5FEEB572765F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1D34C5E6-826D-4E51-B136-32351FE5C96A}"/>
                </a:ext>
              </a:extLst>
            </p:cNvPr>
            <p:cNvSpPr txBox="1"/>
            <p:nvPr/>
          </p:nvSpPr>
          <p:spPr>
            <a:xfrm>
              <a:off x="2862856" y="6275595"/>
              <a:ext cx="13740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Main Sequence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93F2FF-CBB2-4108-8E4F-11160C2CFF0F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8E4F749C-42B4-43A5-A6D5-89F4593C6691}"/>
                </a:ext>
              </a:extLst>
            </p:cNvPr>
            <p:cNvSpPr txBox="1"/>
            <p:nvPr/>
          </p:nvSpPr>
          <p:spPr>
            <a:xfrm>
              <a:off x="5260544" y="6275595"/>
              <a:ext cx="667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Giants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9E5D8B9-D7DB-4A7B-94B9-3521AF0B85C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0F845262-FDEA-4907-8736-E2B88BE81FB7}"/>
                </a:ext>
              </a:extLst>
            </p:cNvPr>
            <p:cNvSpPr txBox="1"/>
            <p:nvPr/>
          </p:nvSpPr>
          <p:spPr>
            <a:xfrm>
              <a:off x="6906112" y="6275595"/>
              <a:ext cx="14645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 dirty="0">
                  <a:solidFill>
                    <a:srgbClr val="FF0000"/>
                  </a:solidFill>
                  <a:latin typeface="Segoe UI Semilight" panose="020B0402040204020203" pitchFamily="34" charset="0"/>
                </a:rPr>
                <a:t>Stellar Remnants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5E79A8C-FB72-48FE-8001-B2072F0C932B}"/>
              </a:ext>
            </a:extLst>
          </p:cNvPr>
          <p:cNvSpPr txBox="1"/>
          <p:nvPr/>
        </p:nvSpPr>
        <p:spPr>
          <a:xfrm>
            <a:off x="628650" y="1321356"/>
            <a:ext cx="758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If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gravity overcomes neutron degeneracy pressure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, a black hole is formed.</a:t>
            </a:r>
          </a:p>
        </p:txBody>
      </p:sp>
      <p:pic>
        <p:nvPicPr>
          <p:cNvPr id="5122" name="Picture 2" descr="Blackness of space with black marked as centre of donut of orange and red gases">
            <a:extLst>
              <a:ext uri="{FF2B5EF4-FFF2-40B4-BE49-F238E27FC236}">
                <a16:creationId xmlns:a16="http://schemas.microsoft.com/office/drawing/2014/main" id="{42F50191-F22A-4323-B301-B8D53011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873889"/>
            <a:ext cx="3875231" cy="38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A0E1A-A81F-49C1-BF3F-ABAAFBE4C7E7}"/>
              </a:ext>
            </a:extLst>
          </p:cNvPr>
          <p:cNvSpPr txBox="1"/>
          <p:nvPr/>
        </p:nvSpPr>
        <p:spPr>
          <a:xfrm>
            <a:off x="4673595" y="1863841"/>
            <a:ext cx="3918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Their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gravity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is so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strong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past the event horizon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 that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even light cannot escape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.</a:t>
            </a:r>
          </a:p>
          <a:p>
            <a:pPr algn="l"/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At the centre, is a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singularity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(a point of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infinite density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069828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+mj-lt"/>
              </a:rPr>
              <a:t>Stellar Formation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1C9645-6525-42E2-87AE-E25A605D67D3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A01FCD2-D518-4828-8F67-FDF9C273FFD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31B097-DE60-4E25-9046-1C5312745473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F06C374-27D5-4EDB-946B-B36E5F1643B5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B7EAFA9-7E6D-4366-B218-242DD6052524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C3F04C-76C7-439A-89D7-1F771BB008C3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6AFC7C7-9AC4-43B3-A337-AB9B191523B2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14604B-F9F0-476F-ADC9-D2A672E9B4E8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B5D18E4-6F0D-4840-840B-457253D36F8F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143E949-5CBF-4AC9-8053-6AFC6403D52F}"/>
                  </a:ext>
                </a:extLst>
              </p:cNvPr>
              <p:cNvSpPr txBox="1"/>
              <p:nvPr/>
            </p:nvSpPr>
            <p:spPr>
              <a:xfrm>
                <a:off x="6847405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6E4C3C-E501-47E6-A3F0-4346678DBB0D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9" name="TextBox 2">
                <a:extLst>
                  <a:ext uri="{FF2B5EF4-FFF2-40B4-BE49-F238E27FC236}">
                    <a16:creationId xmlns:a16="http://schemas.microsoft.com/office/drawing/2014/main" id="{D1DB1CB2-F813-4961-8F7F-FDB50409DD37}"/>
                  </a:ext>
                </a:extLst>
              </p:cNvPr>
              <p:cNvSpPr txBox="1"/>
              <p:nvPr/>
            </p:nvSpPr>
            <p:spPr>
              <a:xfrm>
                <a:off x="1025079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Protostars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385BFB3-D100-4EC7-8223-DD3879E77B35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AC0B93-41A4-46AC-8E74-1ECAEE4891AB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5">
                <a:extLst>
                  <a:ext uri="{FF2B5EF4-FFF2-40B4-BE49-F238E27FC236}">
                    <a16:creationId xmlns:a16="http://schemas.microsoft.com/office/drawing/2014/main" id="{B2735204-4B0F-492F-ADF5-07B89EBADD3A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75DB39-67A8-45DB-99BF-F2CB3A686A6E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C0532C31-04C5-4F1A-988A-C97C177B5EA7}"/>
                  </a:ext>
                </a:extLst>
              </p:cNvPr>
              <p:cNvSpPr txBox="1"/>
              <p:nvPr/>
            </p:nvSpPr>
            <p:spPr>
              <a:xfrm>
                <a:off x="5260541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4DA3622-CDBA-4CD0-9C8D-A8C671A9D4B7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691477-0868-4A3D-80A4-E1BAEC3A61F7}"/>
              </a:ext>
            </a:extLst>
          </p:cNvPr>
          <p:cNvSpPr txBox="1"/>
          <p:nvPr/>
        </p:nvSpPr>
        <p:spPr>
          <a:xfrm>
            <a:off x="628650" y="1399060"/>
            <a:ext cx="338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 a stellar nursery far </a:t>
            </a:r>
            <a:r>
              <a:rPr lang="en-SG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far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away…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D599DB9-8D36-40A8-9592-7DA33ABA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765" y="1931031"/>
            <a:ext cx="5686469" cy="418192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928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+mj-lt"/>
              </a:rPr>
              <a:t>Stellar Formation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1C9645-6525-42E2-87AE-E25A605D67D3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A01FCD2-D518-4828-8F67-FDF9C273FFD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31B097-DE60-4E25-9046-1C5312745473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F06C374-27D5-4EDB-946B-B36E5F1643B5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B7EAFA9-7E6D-4366-B218-242DD6052524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C3F04C-76C7-439A-89D7-1F771BB008C3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6AFC7C7-9AC4-43B3-A337-AB9B191523B2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14604B-F9F0-476F-ADC9-D2A672E9B4E8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B5D18E4-6F0D-4840-840B-457253D36F8F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143E949-5CBF-4AC9-8053-6AFC6403D52F}"/>
                  </a:ext>
                </a:extLst>
              </p:cNvPr>
              <p:cNvSpPr txBox="1"/>
              <p:nvPr/>
            </p:nvSpPr>
            <p:spPr>
              <a:xfrm>
                <a:off x="6847405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6E4C3C-E501-47E6-A3F0-4346678DBB0D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9" name="TextBox 2">
                <a:extLst>
                  <a:ext uri="{FF2B5EF4-FFF2-40B4-BE49-F238E27FC236}">
                    <a16:creationId xmlns:a16="http://schemas.microsoft.com/office/drawing/2014/main" id="{D1DB1CB2-F813-4961-8F7F-FDB50409DD37}"/>
                  </a:ext>
                </a:extLst>
              </p:cNvPr>
              <p:cNvSpPr txBox="1"/>
              <p:nvPr/>
            </p:nvSpPr>
            <p:spPr>
              <a:xfrm>
                <a:off x="1025079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Protostars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385BFB3-D100-4EC7-8223-DD3879E77B35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AC0B93-41A4-46AC-8E74-1ECAEE4891AB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5">
                <a:extLst>
                  <a:ext uri="{FF2B5EF4-FFF2-40B4-BE49-F238E27FC236}">
                    <a16:creationId xmlns:a16="http://schemas.microsoft.com/office/drawing/2014/main" id="{B2735204-4B0F-492F-ADF5-07B89EBADD3A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75DB39-67A8-45DB-99BF-F2CB3A686A6E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C0532C31-04C5-4F1A-988A-C97C177B5EA7}"/>
                  </a:ext>
                </a:extLst>
              </p:cNvPr>
              <p:cNvSpPr txBox="1"/>
              <p:nvPr/>
            </p:nvSpPr>
            <p:spPr>
              <a:xfrm>
                <a:off x="5260541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4DA3622-CDBA-4CD0-9C8D-A8C671A9D4B7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691477-0868-4A3D-80A4-E1BAEC3A61F7}"/>
              </a:ext>
            </a:extLst>
          </p:cNvPr>
          <p:cNvSpPr txBox="1"/>
          <p:nvPr/>
        </p:nvSpPr>
        <p:spPr>
          <a:xfrm>
            <a:off x="628650" y="1399060"/>
            <a:ext cx="338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 a stellar nursery far </a:t>
            </a:r>
            <a:r>
              <a:rPr lang="en-SG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far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away…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84F841-D912-4509-B681-F92236A68623}"/>
              </a:ext>
            </a:extLst>
          </p:cNvPr>
          <p:cNvSpPr/>
          <p:nvPr/>
        </p:nvSpPr>
        <p:spPr>
          <a:xfrm>
            <a:off x="1159097" y="1814112"/>
            <a:ext cx="6684135" cy="4415763"/>
          </a:xfrm>
          <a:prstGeom prst="ellipse">
            <a:avLst/>
          </a:prstGeom>
          <a:solidFill>
            <a:srgbClr val="BFBFB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B982ED-45FA-471B-A498-82095B918D08}"/>
              </a:ext>
            </a:extLst>
          </p:cNvPr>
          <p:cNvCxnSpPr/>
          <p:nvPr/>
        </p:nvCxnSpPr>
        <p:spPr>
          <a:xfrm>
            <a:off x="2343955" y="2910625"/>
            <a:ext cx="1403797" cy="7856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76FEF84-CDC7-4B6E-A967-D969FDB66FB6}"/>
              </a:ext>
            </a:extLst>
          </p:cNvPr>
          <p:cNvCxnSpPr>
            <a:cxnSpLocks/>
          </p:cNvCxnSpPr>
          <p:nvPr/>
        </p:nvCxnSpPr>
        <p:spPr>
          <a:xfrm flipV="1">
            <a:off x="1728351" y="4113741"/>
            <a:ext cx="1913911" cy="922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1974EB-8B8B-48FC-8E43-F93FC39D6D7E}"/>
              </a:ext>
            </a:extLst>
          </p:cNvPr>
          <p:cNvCxnSpPr>
            <a:cxnSpLocks/>
          </p:cNvCxnSpPr>
          <p:nvPr/>
        </p:nvCxnSpPr>
        <p:spPr>
          <a:xfrm flipV="1">
            <a:off x="3045853" y="4460061"/>
            <a:ext cx="1191097" cy="9988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F51C67-4408-410B-BD77-17A06EB26DE9}"/>
              </a:ext>
            </a:extLst>
          </p:cNvPr>
          <p:cNvCxnSpPr>
            <a:cxnSpLocks/>
          </p:cNvCxnSpPr>
          <p:nvPr/>
        </p:nvCxnSpPr>
        <p:spPr>
          <a:xfrm flipH="1">
            <a:off x="4653616" y="2584261"/>
            <a:ext cx="1213850" cy="10355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D429EA4-9D55-447D-981E-B3D77210A1C6}"/>
              </a:ext>
            </a:extLst>
          </p:cNvPr>
          <p:cNvCxnSpPr>
            <a:cxnSpLocks/>
          </p:cNvCxnSpPr>
          <p:nvPr/>
        </p:nvCxnSpPr>
        <p:spPr>
          <a:xfrm flipH="1">
            <a:off x="4894835" y="3696237"/>
            <a:ext cx="2227182" cy="2933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774CDE0-0853-4F29-B3A5-BB098CBB26D4}"/>
              </a:ext>
            </a:extLst>
          </p:cNvPr>
          <p:cNvCxnSpPr>
            <a:cxnSpLocks/>
          </p:cNvCxnSpPr>
          <p:nvPr/>
        </p:nvCxnSpPr>
        <p:spPr>
          <a:xfrm flipH="1" flipV="1">
            <a:off x="4753875" y="4282839"/>
            <a:ext cx="1113591" cy="13323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9EDC68B-545E-413D-A010-D083F342DA56}"/>
              </a:ext>
            </a:extLst>
          </p:cNvPr>
          <p:cNvSpPr txBox="1"/>
          <p:nvPr/>
        </p:nvSpPr>
        <p:spPr>
          <a:xfrm>
            <a:off x="3410358" y="5369885"/>
            <a:ext cx="2452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Gravity attracts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the dust together</a:t>
            </a:r>
          </a:p>
        </p:txBody>
      </p:sp>
    </p:spTree>
    <p:extLst>
      <p:ext uri="{BB962C8B-B14F-4D97-AF65-F5344CB8AC3E}">
        <p14:creationId xmlns:p14="http://schemas.microsoft.com/office/powerpoint/2010/main" val="34479967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+mj-lt"/>
              </a:rPr>
              <a:t>Stellar Formation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1C9645-6525-42E2-87AE-E25A605D67D3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A01FCD2-D518-4828-8F67-FDF9C273FFD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31B097-DE60-4E25-9046-1C5312745473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F06C374-27D5-4EDB-946B-B36E5F1643B5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B7EAFA9-7E6D-4366-B218-242DD6052524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C3F04C-76C7-439A-89D7-1F771BB008C3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6AFC7C7-9AC4-43B3-A337-AB9B191523B2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14604B-F9F0-476F-ADC9-D2A672E9B4E8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B5D18E4-6F0D-4840-840B-457253D36F8F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143E949-5CBF-4AC9-8053-6AFC6403D52F}"/>
                  </a:ext>
                </a:extLst>
              </p:cNvPr>
              <p:cNvSpPr txBox="1"/>
              <p:nvPr/>
            </p:nvSpPr>
            <p:spPr>
              <a:xfrm>
                <a:off x="6847405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6E4C3C-E501-47E6-A3F0-4346678DBB0D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9" name="TextBox 2">
                <a:extLst>
                  <a:ext uri="{FF2B5EF4-FFF2-40B4-BE49-F238E27FC236}">
                    <a16:creationId xmlns:a16="http://schemas.microsoft.com/office/drawing/2014/main" id="{D1DB1CB2-F813-4961-8F7F-FDB50409DD37}"/>
                  </a:ext>
                </a:extLst>
              </p:cNvPr>
              <p:cNvSpPr txBox="1"/>
              <p:nvPr/>
            </p:nvSpPr>
            <p:spPr>
              <a:xfrm>
                <a:off x="1025079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Protostars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385BFB3-D100-4EC7-8223-DD3879E77B35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AC0B93-41A4-46AC-8E74-1ECAEE4891AB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5">
                <a:extLst>
                  <a:ext uri="{FF2B5EF4-FFF2-40B4-BE49-F238E27FC236}">
                    <a16:creationId xmlns:a16="http://schemas.microsoft.com/office/drawing/2014/main" id="{B2735204-4B0F-492F-ADF5-07B89EBADD3A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75DB39-67A8-45DB-99BF-F2CB3A686A6E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C0532C31-04C5-4F1A-988A-C97C177B5EA7}"/>
                  </a:ext>
                </a:extLst>
              </p:cNvPr>
              <p:cNvSpPr txBox="1"/>
              <p:nvPr/>
            </p:nvSpPr>
            <p:spPr>
              <a:xfrm>
                <a:off x="5260541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4DA3622-CDBA-4CD0-9C8D-A8C671A9D4B7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691477-0868-4A3D-80A4-E1BAEC3A61F7}"/>
              </a:ext>
            </a:extLst>
          </p:cNvPr>
          <p:cNvSpPr txBox="1"/>
          <p:nvPr/>
        </p:nvSpPr>
        <p:spPr>
          <a:xfrm>
            <a:off x="628650" y="1399060"/>
            <a:ext cx="338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 a stellar nursery far </a:t>
            </a:r>
            <a:r>
              <a:rPr lang="en-SG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far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away…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84F841-D912-4509-B681-F92236A68623}"/>
              </a:ext>
            </a:extLst>
          </p:cNvPr>
          <p:cNvSpPr/>
          <p:nvPr/>
        </p:nvSpPr>
        <p:spPr>
          <a:xfrm>
            <a:off x="3200400" y="2711703"/>
            <a:ext cx="2743200" cy="2743200"/>
          </a:xfrm>
          <a:prstGeom prst="ellipse">
            <a:avLst/>
          </a:prstGeom>
          <a:solidFill>
            <a:srgbClr val="BFBFB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0593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ck Arc 5">
            <a:extLst>
              <a:ext uri="{FF2B5EF4-FFF2-40B4-BE49-F238E27FC236}">
                <a16:creationId xmlns:a16="http://schemas.microsoft.com/office/drawing/2014/main" id="{1F3954E0-AA95-4C22-8F62-F1A5DBEE80EF}"/>
              </a:ext>
            </a:extLst>
          </p:cNvPr>
          <p:cNvSpPr/>
          <p:nvPr/>
        </p:nvSpPr>
        <p:spPr>
          <a:xfrm>
            <a:off x="1828800" y="773014"/>
            <a:ext cx="5486400" cy="5486400"/>
          </a:xfrm>
          <a:prstGeom prst="blockArc">
            <a:avLst>
              <a:gd name="adj1" fmla="val 70966"/>
              <a:gd name="adj2" fmla="val 68732"/>
              <a:gd name="adj3" fmla="val 26139"/>
            </a:avLst>
          </a:prstGeom>
          <a:solidFill>
            <a:srgbClr val="F3A447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+mj-lt"/>
              </a:rPr>
              <a:t>Stellar Formation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1C9645-6525-42E2-87AE-E25A605D67D3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A01FCD2-D518-4828-8F67-FDF9C273FFD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31B097-DE60-4E25-9046-1C5312745473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F06C374-27D5-4EDB-946B-B36E5F1643B5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B7EAFA9-7E6D-4366-B218-242DD6052524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C3F04C-76C7-439A-89D7-1F771BB008C3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6AFC7C7-9AC4-43B3-A337-AB9B191523B2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14604B-F9F0-476F-ADC9-D2A672E9B4E8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B5D18E4-6F0D-4840-840B-457253D36F8F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143E949-5CBF-4AC9-8053-6AFC6403D52F}"/>
                  </a:ext>
                </a:extLst>
              </p:cNvPr>
              <p:cNvSpPr txBox="1"/>
              <p:nvPr/>
            </p:nvSpPr>
            <p:spPr>
              <a:xfrm>
                <a:off x="6847405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6E4C3C-E501-47E6-A3F0-4346678DBB0D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9" name="TextBox 2">
                <a:extLst>
                  <a:ext uri="{FF2B5EF4-FFF2-40B4-BE49-F238E27FC236}">
                    <a16:creationId xmlns:a16="http://schemas.microsoft.com/office/drawing/2014/main" id="{D1DB1CB2-F813-4961-8F7F-FDB50409DD37}"/>
                  </a:ext>
                </a:extLst>
              </p:cNvPr>
              <p:cNvSpPr txBox="1"/>
              <p:nvPr/>
            </p:nvSpPr>
            <p:spPr>
              <a:xfrm>
                <a:off x="1025079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Protostars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385BFB3-D100-4EC7-8223-DD3879E77B35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AC0B93-41A4-46AC-8E74-1ECAEE4891AB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5">
                <a:extLst>
                  <a:ext uri="{FF2B5EF4-FFF2-40B4-BE49-F238E27FC236}">
                    <a16:creationId xmlns:a16="http://schemas.microsoft.com/office/drawing/2014/main" id="{B2735204-4B0F-492F-ADF5-07B89EBADD3A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75DB39-67A8-45DB-99BF-F2CB3A686A6E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C0532C31-04C5-4F1A-988A-C97C177B5EA7}"/>
                  </a:ext>
                </a:extLst>
              </p:cNvPr>
              <p:cNvSpPr txBox="1"/>
              <p:nvPr/>
            </p:nvSpPr>
            <p:spPr>
              <a:xfrm>
                <a:off x="5260541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4DA3622-CDBA-4CD0-9C8D-A8C671A9D4B7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691477-0868-4A3D-80A4-E1BAEC3A61F7}"/>
              </a:ext>
            </a:extLst>
          </p:cNvPr>
          <p:cNvSpPr txBox="1"/>
          <p:nvPr/>
        </p:nvSpPr>
        <p:spPr>
          <a:xfrm>
            <a:off x="628650" y="1399060"/>
            <a:ext cx="338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 a stellar nursery far </a:t>
            </a:r>
            <a:r>
              <a:rPr lang="en-SG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far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away…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84F841-D912-4509-B681-F92236A68623}"/>
              </a:ext>
            </a:extLst>
          </p:cNvPr>
          <p:cNvSpPr/>
          <p:nvPr/>
        </p:nvSpPr>
        <p:spPr>
          <a:xfrm>
            <a:off x="3657600" y="2601814"/>
            <a:ext cx="1828800" cy="1828800"/>
          </a:xfrm>
          <a:prstGeom prst="ellipse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8C44F-59B6-42B1-B577-CEA9B2AF30B0}"/>
              </a:ext>
            </a:extLst>
          </p:cNvPr>
          <p:cNvSpPr txBox="1"/>
          <p:nvPr/>
        </p:nvSpPr>
        <p:spPr>
          <a:xfrm>
            <a:off x="2347096" y="5583544"/>
            <a:ext cx="444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Protostar </a:t>
            </a:r>
            <a:r>
              <a:rPr lang="en-SG" i="1" dirty="0">
                <a:cs typeface="Segoe UI Semibold" panose="020B0702040204020203" pitchFamily="34" charset="0"/>
              </a:rPr>
              <a:t>begins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emitting light </a:t>
            </a:r>
            <a:r>
              <a:rPr lang="en-SG" i="1" dirty="0">
                <a:cs typeface="Segoe UI Semibold" panose="020B0702040204020203" pitchFamily="34" charset="0"/>
              </a:rPr>
              <a:t>and its gravity attracts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a circumstellar disk</a:t>
            </a:r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04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+mj-lt"/>
              </a:rPr>
              <a:t>Stellar Formation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1C9645-6525-42E2-87AE-E25A605D67D3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A01FCD2-D518-4828-8F67-FDF9C273FFD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31B097-DE60-4E25-9046-1C5312745473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F06C374-27D5-4EDB-946B-B36E5F1643B5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B7EAFA9-7E6D-4366-B218-242DD6052524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C3F04C-76C7-439A-89D7-1F771BB008C3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6AFC7C7-9AC4-43B3-A337-AB9B191523B2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14604B-F9F0-476F-ADC9-D2A672E9B4E8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B5D18E4-6F0D-4840-840B-457253D36F8F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143E949-5CBF-4AC9-8053-6AFC6403D52F}"/>
                  </a:ext>
                </a:extLst>
              </p:cNvPr>
              <p:cNvSpPr txBox="1"/>
              <p:nvPr/>
            </p:nvSpPr>
            <p:spPr>
              <a:xfrm>
                <a:off x="6847405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6E4C3C-E501-47E6-A3F0-4346678DBB0D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9" name="TextBox 2">
                <a:extLst>
                  <a:ext uri="{FF2B5EF4-FFF2-40B4-BE49-F238E27FC236}">
                    <a16:creationId xmlns:a16="http://schemas.microsoft.com/office/drawing/2014/main" id="{D1DB1CB2-F813-4961-8F7F-FDB50409DD37}"/>
                  </a:ext>
                </a:extLst>
              </p:cNvPr>
              <p:cNvSpPr txBox="1"/>
              <p:nvPr/>
            </p:nvSpPr>
            <p:spPr>
              <a:xfrm>
                <a:off x="1025079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Protostars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385BFB3-D100-4EC7-8223-DD3879E77B35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AC0B93-41A4-46AC-8E74-1ECAEE4891AB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5">
                <a:extLst>
                  <a:ext uri="{FF2B5EF4-FFF2-40B4-BE49-F238E27FC236}">
                    <a16:creationId xmlns:a16="http://schemas.microsoft.com/office/drawing/2014/main" id="{B2735204-4B0F-492F-ADF5-07B89EBADD3A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75DB39-67A8-45DB-99BF-F2CB3A686A6E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C0532C31-04C5-4F1A-988A-C97C177B5EA7}"/>
                  </a:ext>
                </a:extLst>
              </p:cNvPr>
              <p:cNvSpPr txBox="1"/>
              <p:nvPr/>
            </p:nvSpPr>
            <p:spPr>
              <a:xfrm>
                <a:off x="5260541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4DA3622-CDBA-4CD0-9C8D-A8C671A9D4B7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691477-0868-4A3D-80A4-E1BAEC3A61F7}"/>
              </a:ext>
            </a:extLst>
          </p:cNvPr>
          <p:cNvSpPr txBox="1"/>
          <p:nvPr/>
        </p:nvSpPr>
        <p:spPr>
          <a:xfrm>
            <a:off x="628650" y="1399060"/>
            <a:ext cx="338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 a stellar nursery far </a:t>
            </a:r>
            <a:r>
              <a:rPr lang="en-SG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far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away…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84F841-D912-4509-B681-F92236A68623}"/>
              </a:ext>
            </a:extLst>
          </p:cNvPr>
          <p:cNvSpPr/>
          <p:nvPr/>
        </p:nvSpPr>
        <p:spPr>
          <a:xfrm>
            <a:off x="3200399" y="2265516"/>
            <a:ext cx="2743200" cy="2743200"/>
          </a:xfrm>
          <a:prstGeom prst="ellipse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8C44F-59B6-42B1-B577-CEA9B2AF30B0}"/>
              </a:ext>
            </a:extLst>
          </p:cNvPr>
          <p:cNvSpPr txBox="1"/>
          <p:nvPr/>
        </p:nvSpPr>
        <p:spPr>
          <a:xfrm>
            <a:off x="2347096" y="5583544"/>
            <a:ext cx="4449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Protostar </a:t>
            </a:r>
            <a:r>
              <a:rPr lang="en-SG" i="1" dirty="0">
                <a:cs typeface="Segoe UI Semibold" panose="020B0702040204020203" pitchFamily="34" charset="0"/>
              </a:rPr>
              <a:t>becomes a star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when nuclear fusion</a:t>
            </a:r>
            <a:r>
              <a:rPr lang="en-SG" i="1" dirty="0">
                <a:cs typeface="Segoe UI Semibold" panose="020B0702040204020203" pitchFamily="34" charset="0"/>
              </a:rPr>
              <a:t> begins</a:t>
            </a:r>
            <a:endParaRPr lang="en-SG" i="1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39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latin typeface="+mj-lt"/>
              </a:rPr>
              <a:t>Brown Dwarf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1C9645-6525-42E2-87AE-E25A605D67D3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A01FCD2-D518-4828-8F67-FDF9C273FFD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31B097-DE60-4E25-9046-1C5312745473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F06C374-27D5-4EDB-946B-B36E5F1643B5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B7EAFA9-7E6D-4366-B218-242DD6052524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C3F04C-76C7-439A-89D7-1F771BB008C3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6AFC7C7-9AC4-43B3-A337-AB9B191523B2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214604B-F9F0-476F-ADC9-D2A672E9B4E8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B5D18E4-6F0D-4840-840B-457253D36F8F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143E949-5CBF-4AC9-8053-6AFC6403D52F}"/>
                  </a:ext>
                </a:extLst>
              </p:cNvPr>
              <p:cNvSpPr txBox="1"/>
              <p:nvPr/>
            </p:nvSpPr>
            <p:spPr>
              <a:xfrm>
                <a:off x="6847405" y="6262394"/>
                <a:ext cx="14645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 dirty="0">
                    <a:latin typeface="Segoe UI Semilight" panose="020B0402040204020203" pitchFamily="34" charset="0"/>
                  </a:rPr>
                  <a:t>Stellar Remnants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6E4C3C-E501-47E6-A3F0-4346678DBB0D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9" name="TextBox 2">
                <a:extLst>
                  <a:ext uri="{FF2B5EF4-FFF2-40B4-BE49-F238E27FC236}">
                    <a16:creationId xmlns:a16="http://schemas.microsoft.com/office/drawing/2014/main" id="{D1DB1CB2-F813-4961-8F7F-FDB50409DD37}"/>
                  </a:ext>
                </a:extLst>
              </p:cNvPr>
              <p:cNvSpPr txBox="1"/>
              <p:nvPr/>
            </p:nvSpPr>
            <p:spPr>
              <a:xfrm>
                <a:off x="1025079" y="6275595"/>
                <a:ext cx="9611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Protostars</a:t>
                </a: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385BFB3-D100-4EC7-8223-DD3879E77B35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EAC0B93-41A4-46AC-8E74-1ECAEE4891AB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5">
                <a:extLst>
                  <a:ext uri="{FF2B5EF4-FFF2-40B4-BE49-F238E27FC236}">
                    <a16:creationId xmlns:a16="http://schemas.microsoft.com/office/drawing/2014/main" id="{B2735204-4B0F-492F-ADF5-07B89EBADD3A}"/>
                  </a:ext>
                </a:extLst>
              </p:cNvPr>
              <p:cNvSpPr txBox="1"/>
              <p:nvPr/>
            </p:nvSpPr>
            <p:spPr>
              <a:xfrm>
                <a:off x="2862855" y="6275595"/>
                <a:ext cx="13740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Main Sequence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F75DB39-67A8-45DB-99BF-F2CB3A686A6E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7">
                <a:extLst>
                  <a:ext uri="{FF2B5EF4-FFF2-40B4-BE49-F238E27FC236}">
                    <a16:creationId xmlns:a16="http://schemas.microsoft.com/office/drawing/2014/main" id="{C0532C31-04C5-4F1A-988A-C97C177B5EA7}"/>
                  </a:ext>
                </a:extLst>
              </p:cNvPr>
              <p:cNvSpPr txBox="1"/>
              <p:nvPr/>
            </p:nvSpPr>
            <p:spPr>
              <a:xfrm>
                <a:off x="5260541" y="6275595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 dirty="0">
                    <a:latin typeface="Segoe UI Semilight" panose="020B0402040204020203" pitchFamily="34" charset="0"/>
                  </a:rPr>
                  <a:t>Giants</a:t>
                </a: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4DA3622-CDBA-4CD0-9C8D-A8C671A9D4B7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0691477-0868-4A3D-80A4-E1BAEC3A61F7}"/>
              </a:ext>
            </a:extLst>
          </p:cNvPr>
          <p:cNvSpPr txBox="1"/>
          <p:nvPr/>
        </p:nvSpPr>
        <p:spPr>
          <a:xfrm>
            <a:off x="628650" y="1399060"/>
            <a:ext cx="338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 a stellar nursery far </a:t>
            </a:r>
            <a:r>
              <a:rPr lang="en-SG" i="1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far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away…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D84F841-D912-4509-B681-F92236A68623}"/>
              </a:ext>
            </a:extLst>
          </p:cNvPr>
          <p:cNvSpPr/>
          <p:nvPr/>
        </p:nvSpPr>
        <p:spPr>
          <a:xfrm>
            <a:off x="3428999" y="2286000"/>
            <a:ext cx="2286000" cy="2286000"/>
          </a:xfrm>
          <a:prstGeom prst="ellipse">
            <a:avLst/>
          </a:prstGeom>
          <a:solidFill>
            <a:srgbClr val="C46E1A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8C44F-59B6-42B1-B577-CEA9B2AF30B0}"/>
              </a:ext>
            </a:extLst>
          </p:cNvPr>
          <p:cNvSpPr txBox="1"/>
          <p:nvPr/>
        </p:nvSpPr>
        <p:spPr>
          <a:xfrm>
            <a:off x="1834050" y="4812609"/>
            <a:ext cx="5475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Protostar </a:t>
            </a:r>
            <a:r>
              <a:rPr lang="en-SG" i="1" dirty="0">
                <a:cs typeface="Segoe UI Semibold" panose="020B0702040204020203" pitchFamily="34" charset="0"/>
              </a:rPr>
              <a:t>becomes a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brown dwarf </a:t>
            </a:r>
            <a:r>
              <a:rPr lang="en-SG" i="1" dirty="0">
                <a:cs typeface="Segoe UI Semibold" panose="020B0702040204020203" pitchFamily="34" charset="0"/>
              </a:rPr>
              <a:t>when it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stops growing in size </a:t>
            </a:r>
            <a:r>
              <a:rPr lang="en-SG" i="1" dirty="0">
                <a:cs typeface="Segoe UI Semibold" panose="020B0702040204020203" pitchFamily="34" charset="0"/>
              </a:rPr>
              <a:t>but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hydrogen fusion has not started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17E906-778D-4A66-8CF4-220BB4BA09E2}"/>
              </a:ext>
            </a:extLst>
          </p:cNvPr>
          <p:cNvSpPr txBox="1"/>
          <p:nvPr/>
        </p:nvSpPr>
        <p:spPr>
          <a:xfrm>
            <a:off x="1834049" y="5514883"/>
            <a:ext cx="547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i="1" dirty="0">
                <a:cs typeface="Segoe UI Semibold" panose="020B0702040204020203" pitchFamily="34" charset="0"/>
              </a:rPr>
              <a:t>However, it may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fuse deuterium.</a:t>
            </a:r>
          </a:p>
        </p:txBody>
      </p:sp>
    </p:spTree>
    <p:extLst>
      <p:ext uri="{BB962C8B-B14F-4D97-AF65-F5344CB8AC3E}">
        <p14:creationId xmlns:p14="http://schemas.microsoft.com/office/powerpoint/2010/main" val="421393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4" grpId="0"/>
    </p:bldLst>
  </p:timing>
</p:sld>
</file>

<file path=ppt/theme/theme1.xml><?xml version="1.0" encoding="utf-8"?>
<a:theme xmlns:a="http://schemas.openxmlformats.org/drawingml/2006/main" name="Custom Design">
  <a:themeElements>
    <a:clrScheme name="IYPT Theme">
      <a:dk1>
        <a:sysClr val="windowText" lastClr="000000"/>
      </a:dk1>
      <a:lt1>
        <a:sysClr val="window" lastClr="FFFFFF"/>
      </a:lt1>
      <a:dk2>
        <a:srgbClr val="444D26"/>
      </a:dk2>
      <a:lt2>
        <a:srgbClr val="FFF2CC"/>
      </a:lt2>
      <a:accent1>
        <a:srgbClr val="53614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YPT Theme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i="1" dirty="0">
            <a:latin typeface="Segoe UI Semilight" panose="020B0402040204020203" pitchFamily="34" charset="0"/>
            <a:cs typeface="Segoe UI Semilight" panose="020B04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761D2D0BDA9643B9803370FF879D89" ma:contentTypeVersion="10" ma:contentTypeDescription="Create a new document." ma:contentTypeScope="" ma:versionID="4100fd01f068dc37e298de0abf9537c0">
  <xsd:schema xmlns:xsd="http://www.w3.org/2001/XMLSchema" xmlns:xs="http://www.w3.org/2001/XMLSchema" xmlns:p="http://schemas.microsoft.com/office/2006/metadata/properties" xmlns:ns2="63144dc3-89a8-4093-a4b9-2bb0b36196d9" targetNamespace="http://schemas.microsoft.com/office/2006/metadata/properties" ma:root="true" ma:fieldsID="3d770670a92215a0763f6b460126ad68" ns2:_="">
    <xsd:import namespace="63144dc3-89a8-4093-a4b9-2bb0b36196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44dc3-89a8-4093-a4b9-2bb0b36196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671C7C-A3EC-4797-8842-AD341970BC73}">
  <ds:schemaRefs>
    <ds:schemaRef ds:uri="22ad4dfc-a353-45e9-96dc-4bfb39b39cbb"/>
    <ds:schemaRef ds:uri="83a3d8ea-d8a3-4b5d-adb6-5d7df98470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5D2BD2-0E8C-4CB6-894A-9F5383AAFDE8}"/>
</file>

<file path=customXml/itemProps3.xml><?xml version="1.0" encoding="utf-8"?>
<ds:datastoreItem xmlns:ds="http://schemas.openxmlformats.org/officeDocument/2006/customXml" ds:itemID="{38308C22-E8E6-47FF-A735-84BDDC7291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</TotalTime>
  <Words>2740</Words>
  <Application>Microsoft Office PowerPoint</Application>
  <PresentationFormat>On-screen Show (4:3)</PresentationFormat>
  <Paragraphs>337</Paragraphs>
  <Slides>37</Slides>
  <Notes>37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</vt:lpstr>
      <vt:lpstr>Calibri</vt:lpstr>
      <vt:lpstr>Segoe UI Light</vt:lpstr>
      <vt:lpstr>Segoe UI Semibold</vt:lpstr>
      <vt:lpstr>Segoe UI Semilight</vt:lpstr>
      <vt:lpstr>Custom Design</vt:lpstr>
      <vt:lpstr>Stellar Evolution</vt:lpstr>
      <vt:lpstr>PowerPoint Presentation</vt:lpstr>
      <vt:lpstr>PowerPoint Presentation</vt:lpstr>
      <vt:lpstr>Stellar Formation</vt:lpstr>
      <vt:lpstr>Stellar Formation</vt:lpstr>
      <vt:lpstr>Stellar Formation</vt:lpstr>
      <vt:lpstr>Stellar Formation</vt:lpstr>
      <vt:lpstr>Stellar Formation</vt:lpstr>
      <vt:lpstr>Brown Dwarf</vt:lpstr>
      <vt:lpstr>PowerPoint Presentation</vt:lpstr>
      <vt:lpstr>ArE AlL StArS lIkE oUr SuN??</vt:lpstr>
      <vt:lpstr>Hertzsprung Russell Diagram</vt:lpstr>
      <vt:lpstr>Star Classification</vt:lpstr>
      <vt:lpstr>Structure of a Star</vt:lpstr>
      <vt:lpstr>Structure of a Star</vt:lpstr>
      <vt:lpstr>Proton-Proton Chain</vt:lpstr>
      <vt:lpstr>Triple Alpha Process</vt:lpstr>
      <vt:lpstr>Carbon-Nitrogen-Oxygen Cycle</vt:lpstr>
      <vt:lpstr>PowerPoint Presentation</vt:lpstr>
      <vt:lpstr>Transition to Red Giants</vt:lpstr>
      <vt:lpstr>Transition to Red Giants</vt:lpstr>
      <vt:lpstr>Transition to Red Giants</vt:lpstr>
      <vt:lpstr>Red Giants</vt:lpstr>
      <vt:lpstr>HR Diagram – Low Mass Stars</vt:lpstr>
      <vt:lpstr>PowerPoint Presentation</vt:lpstr>
      <vt:lpstr>Death of a Low-Mass Star Stars below 8 Solar Masses</vt:lpstr>
      <vt:lpstr>Planetary Nebula</vt:lpstr>
      <vt:lpstr>White Dwarf</vt:lpstr>
      <vt:lpstr>Black Dwarf</vt:lpstr>
      <vt:lpstr>Death of a High-Mass Star Stars above 8 Solar Masses</vt:lpstr>
      <vt:lpstr>Supernova</vt:lpstr>
      <vt:lpstr>Supernova</vt:lpstr>
      <vt:lpstr>Supernova Renmant</vt:lpstr>
      <vt:lpstr>Neutron Degeneracy</vt:lpstr>
      <vt:lpstr>Neutron Degeneracy</vt:lpstr>
      <vt:lpstr>Neutron Degeneracy</vt:lpstr>
      <vt:lpstr>Black Holes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LENDERMANN MARKUS PAUL ZHI-GUANG</dc:creator>
  <cp:keywords/>
  <dc:description/>
  <cp:lastModifiedBy>Jed Lim</cp:lastModifiedBy>
  <cp:revision>2</cp:revision>
  <cp:lastPrinted>2021-11-16T03:17:45Z</cp:lastPrinted>
  <dcterms:created xsi:type="dcterms:W3CDTF">2018-11-08T07:36:01Z</dcterms:created>
  <dcterms:modified xsi:type="dcterms:W3CDTF">2022-02-11T09:04:59Z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0x010100BA761D2D0BDA9643B9803370FF879D89</vt:lpwstr>
  </property>
</Properties>
</file>